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ags/tag1.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7.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ags/tag2.xml" ContentType="application/vnd.openxmlformats-officedocument.presentationml.tags+xml"/>
  <Override PartName="/ppt/notesSlides/notesSlide8.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9.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ags/tag3.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1"/>
  </p:notesMasterIdLst>
  <p:sldIdLst>
    <p:sldId id="256" r:id="rId5"/>
    <p:sldId id="274" r:id="rId6"/>
    <p:sldId id="268" r:id="rId7"/>
    <p:sldId id="275" r:id="rId8"/>
    <p:sldId id="266" r:id="rId9"/>
    <p:sldId id="267" r:id="rId10"/>
    <p:sldId id="269" r:id="rId11"/>
    <p:sldId id="276" r:id="rId12"/>
    <p:sldId id="271" r:id="rId13"/>
    <p:sldId id="273" r:id="rId14"/>
    <p:sldId id="2005" r:id="rId15"/>
    <p:sldId id="2007" r:id="rId16"/>
    <p:sldId id="277" r:id="rId17"/>
    <p:sldId id="279" r:id="rId18"/>
    <p:sldId id="280" r:id="rId19"/>
    <p:sldId id="282" r:id="rId20"/>
    <p:sldId id="2002" r:id="rId21"/>
    <p:sldId id="281" r:id="rId22"/>
    <p:sldId id="284" r:id="rId23"/>
    <p:sldId id="2001" r:id="rId24"/>
    <p:sldId id="2006" r:id="rId25"/>
    <p:sldId id="2004" r:id="rId26"/>
    <p:sldId id="278" r:id="rId27"/>
    <p:sldId id="270" r:id="rId28"/>
    <p:sldId id="1973" r:id="rId29"/>
    <p:sldId id="2003"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32" userDrawn="1">
          <p15:clr>
            <a:srgbClr val="A4A3A4"/>
          </p15:clr>
        </p15:guide>
        <p15:guide id="2" pos="264" userDrawn="1">
          <p15:clr>
            <a:srgbClr val="A4A3A4"/>
          </p15:clr>
        </p15:guide>
        <p15:guide id="3" orient="horz" pos="3408"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1860110-F643-7905-A0E3-40597619B2DA}" name="Jaime Cruz" initials="JC" userId="S::jcruz@rippleeffect.com::c546816e-7085-49f4-a467-a0223acd2990" providerId="AD"/>
  <p188:author id="{1CA9E855-F6AA-BEF3-CECA-E2B56C8EC427}" name="Kerry L Gorelick" initials="KG" userId="S::kgorelick@rippleeffect.com::ef95ef72-04d2-421f-a0ee-430f59ec7098" providerId="AD"/>
  <p188:author id="{FAFF0176-1C0D-A042-9B6C-0B3D9E6E24BC}" name="Shaunna Cofield" initials="SC" userId="S::scofield@rippleeffect.com::5d3eff08-049d-4996-9527-1d20e4d93715" providerId="AD"/>
  <p188:author id="{DB71289F-4D38-C705-E116-F9A627DF64B1}" name="Zack Terseck" initials="ZT" userId="S::zterseck@rippleeffect.com::5c30e26a-8367-49aa-808f-2bf604a15031" providerId="AD"/>
  <p188:author id="{CBBEFBB1-6ED8-EA7D-BE99-F82ACA179550}" name="Imani Drew" initials="ID" userId="Imani Drew" providerId="None"/>
  <p188:author id="{C0D66BEB-0A9C-8D1A-90E7-7E95F444D765}" name="Sharon Nakhimovsky" initials="SN" userId="S::snakhimovsky@rippleeffect.com::c91e6c61-12d0-44c3-98e2-4df951440217"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7EBB42"/>
    <a:srgbClr val="003B64"/>
    <a:srgbClr val="D9D9D9"/>
    <a:srgbClr val="F2F2F2"/>
    <a:srgbClr val="AED68A"/>
    <a:srgbClr val="EFF7E9"/>
    <a:srgbClr val="D8EBC7"/>
    <a:srgbClr val="E5F2DA"/>
    <a:srgbClr val="7DBD42"/>
    <a:srgbClr val="CFD5E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8E26583-D687-4518-B24C-73F93694BF7D}" v="23" dt="2026-02-16T16:27:38.79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3" d="100"/>
          <a:sy n="93" d="100"/>
        </p:scale>
        <p:origin x="132" y="76"/>
      </p:cViewPr>
      <p:guideLst>
        <p:guide orient="horz" pos="1032"/>
        <p:guide pos="264"/>
        <p:guide orient="horz" pos="340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38"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erry L Gorelick" userId="ef95ef72-04d2-421f-a0ee-430f59ec7098" providerId="ADAL" clId="{055F93E3-FE34-429F-A2CE-AA433696EA93}"/>
    <pc:docChg chg="modSld">
      <pc:chgData name="Kerry L Gorelick" userId="ef95ef72-04d2-421f-a0ee-430f59ec7098" providerId="ADAL" clId="{055F93E3-FE34-429F-A2CE-AA433696EA93}" dt="2026-02-12T19:35:34.502" v="0" actId="20577"/>
      <pc:docMkLst>
        <pc:docMk/>
      </pc:docMkLst>
      <pc:sldChg chg="modSp mod">
        <pc:chgData name="Kerry L Gorelick" userId="ef95ef72-04d2-421f-a0ee-430f59ec7098" providerId="ADAL" clId="{055F93E3-FE34-429F-A2CE-AA433696EA93}" dt="2026-02-12T19:35:34.502" v="0" actId="20577"/>
        <pc:sldMkLst>
          <pc:docMk/>
          <pc:sldMk cId="314774075" sldId="271"/>
        </pc:sldMkLst>
        <pc:spChg chg="mod">
          <ac:chgData name="Kerry L Gorelick" userId="ef95ef72-04d2-421f-a0ee-430f59ec7098" providerId="ADAL" clId="{055F93E3-FE34-429F-A2CE-AA433696EA93}" dt="2026-02-12T19:35:34.502" v="0" actId="20577"/>
          <ac:spMkLst>
            <pc:docMk/>
            <pc:sldMk cId="314774075" sldId="271"/>
            <ac:spMk id="75" creationId="{26EE8550-7D84-313B-53F3-3C49A4C726C0}"/>
          </ac:spMkLst>
        </pc:spChg>
      </pc:sldChg>
    </pc:docChg>
  </pc:docChgLst>
  <pc:docChgLst>
    <pc:chgData name="Anna Fox" userId="125fffe2-f29c-4e77-b06f-0d2e5d0b60f4" providerId="ADAL" clId="{7BD4ED6C-36D0-418F-83CA-F4C629630FA4}"/>
    <pc:docChg chg="undo redo custSel modSld">
      <pc:chgData name="Anna Fox" userId="125fffe2-f29c-4e77-b06f-0d2e5d0b60f4" providerId="ADAL" clId="{7BD4ED6C-36D0-418F-83CA-F4C629630FA4}" dt="2026-02-13T22:46:52.738" v="2018" actId="14100"/>
      <pc:docMkLst>
        <pc:docMk/>
      </pc:docMkLst>
      <pc:sldChg chg="modSp mod">
        <pc:chgData name="Anna Fox" userId="125fffe2-f29c-4e77-b06f-0d2e5d0b60f4" providerId="ADAL" clId="{7BD4ED6C-36D0-418F-83CA-F4C629630FA4}" dt="2026-02-10T17:54:40.760" v="15" actId="255"/>
        <pc:sldMkLst>
          <pc:docMk/>
          <pc:sldMk cId="2264882792" sldId="256"/>
        </pc:sldMkLst>
        <pc:spChg chg="mod">
          <ac:chgData name="Anna Fox" userId="125fffe2-f29c-4e77-b06f-0d2e5d0b60f4" providerId="ADAL" clId="{7BD4ED6C-36D0-418F-83CA-F4C629630FA4}" dt="2026-02-10T17:53:19.355" v="11" actId="20577"/>
          <ac:spMkLst>
            <pc:docMk/>
            <pc:sldMk cId="2264882792" sldId="256"/>
            <ac:spMk id="6" creationId="{87CBABF7-4400-6EEA-D91F-C166BC1DC612}"/>
          </ac:spMkLst>
        </pc:spChg>
        <pc:spChg chg="mod">
          <ac:chgData name="Anna Fox" userId="125fffe2-f29c-4e77-b06f-0d2e5d0b60f4" providerId="ADAL" clId="{7BD4ED6C-36D0-418F-83CA-F4C629630FA4}" dt="2026-02-10T17:54:40.760" v="15" actId="255"/>
          <ac:spMkLst>
            <pc:docMk/>
            <pc:sldMk cId="2264882792" sldId="256"/>
            <ac:spMk id="7" creationId="{B3637371-B611-1B0B-627E-57C9CD52D31A}"/>
          </ac:spMkLst>
        </pc:spChg>
      </pc:sldChg>
      <pc:sldChg chg="addSp modSp mod modCm">
        <pc:chgData name="Anna Fox" userId="125fffe2-f29c-4e77-b06f-0d2e5d0b60f4" providerId="ADAL" clId="{7BD4ED6C-36D0-418F-83CA-F4C629630FA4}" dt="2026-02-13T20:41:47.625" v="1764" actId="3064"/>
        <pc:sldMkLst>
          <pc:docMk/>
          <pc:sldMk cId="133922696" sldId="266"/>
        </pc:sldMkLst>
        <pc:spChg chg="mod">
          <ac:chgData name="Anna Fox" userId="125fffe2-f29c-4e77-b06f-0d2e5d0b60f4" providerId="ADAL" clId="{7BD4ED6C-36D0-418F-83CA-F4C629630FA4}" dt="2026-02-10T23:15:38.444" v="717" actId="404"/>
          <ac:spMkLst>
            <pc:docMk/>
            <pc:sldMk cId="133922696" sldId="266"/>
            <ac:spMk id="2" creationId="{AFB7041D-E7FC-6A67-3CCB-010CA2E57D09}"/>
          </ac:spMkLst>
        </pc:spChg>
        <pc:spChg chg="mod">
          <ac:chgData name="Anna Fox" userId="125fffe2-f29c-4e77-b06f-0d2e5d0b60f4" providerId="ADAL" clId="{7BD4ED6C-36D0-418F-83CA-F4C629630FA4}" dt="2026-02-10T20:55:48.880" v="182" actId="1038"/>
          <ac:spMkLst>
            <pc:docMk/>
            <pc:sldMk cId="133922696" sldId="266"/>
            <ac:spMk id="9" creationId="{3A1E399D-1793-27E2-508C-06E2F7D27672}"/>
          </ac:spMkLst>
        </pc:spChg>
        <pc:spChg chg="mod">
          <ac:chgData name="Anna Fox" userId="125fffe2-f29c-4e77-b06f-0d2e5d0b60f4" providerId="ADAL" clId="{7BD4ED6C-36D0-418F-83CA-F4C629630FA4}" dt="2026-02-10T20:33:11.993" v="110" actId="113"/>
          <ac:spMkLst>
            <pc:docMk/>
            <pc:sldMk cId="133922696" sldId="266"/>
            <ac:spMk id="11" creationId="{54829016-2754-A960-BB88-544613B7B968}"/>
          </ac:spMkLst>
        </pc:spChg>
        <pc:spChg chg="mod">
          <ac:chgData name="Anna Fox" userId="125fffe2-f29c-4e77-b06f-0d2e5d0b60f4" providerId="ADAL" clId="{7BD4ED6C-36D0-418F-83CA-F4C629630FA4}" dt="2026-02-13T20:41:47.625" v="1764" actId="3064"/>
          <ac:spMkLst>
            <pc:docMk/>
            <pc:sldMk cId="133922696" sldId="266"/>
            <ac:spMk id="16" creationId="{61442D9A-D36A-ABC6-3EE9-509C17494F0C}"/>
          </ac:spMkLst>
        </pc:spChg>
        <pc:spChg chg="mod">
          <ac:chgData name="Anna Fox" userId="125fffe2-f29c-4e77-b06f-0d2e5d0b60f4" providerId="ADAL" clId="{7BD4ED6C-36D0-418F-83CA-F4C629630FA4}" dt="2026-02-10T20:32:37.379" v="105" actId="207"/>
          <ac:spMkLst>
            <pc:docMk/>
            <pc:sldMk cId="133922696" sldId="266"/>
            <ac:spMk id="19" creationId="{A9293B92-6E45-7E60-171A-70E40D2699B3}"/>
          </ac:spMkLst>
        </pc:spChg>
        <pc:spChg chg="mod">
          <ac:chgData name="Anna Fox" userId="125fffe2-f29c-4e77-b06f-0d2e5d0b60f4" providerId="ADAL" clId="{7BD4ED6C-36D0-418F-83CA-F4C629630FA4}" dt="2026-02-10T20:33:08.658" v="109" actId="207"/>
          <ac:spMkLst>
            <pc:docMk/>
            <pc:sldMk cId="133922696" sldId="266"/>
            <ac:spMk id="20" creationId="{C21A44E6-1DE4-7BB1-1B8B-290AB3AA9784}"/>
          </ac:spMkLst>
        </pc:spChg>
        <pc:spChg chg="mod">
          <ac:chgData name="Anna Fox" userId="125fffe2-f29c-4e77-b06f-0d2e5d0b60f4" providerId="ADAL" clId="{7BD4ED6C-36D0-418F-83CA-F4C629630FA4}" dt="2026-02-10T20:36:41.476" v="120" actId="1035"/>
          <ac:spMkLst>
            <pc:docMk/>
            <pc:sldMk cId="133922696" sldId="266"/>
            <ac:spMk id="21" creationId="{D0BEA21F-37B5-F5D2-0892-0F3394FF9600}"/>
          </ac:spMkLst>
        </pc:spChg>
        <pc:spChg chg="mod">
          <ac:chgData name="Anna Fox" userId="125fffe2-f29c-4e77-b06f-0d2e5d0b60f4" providerId="ADAL" clId="{7BD4ED6C-36D0-418F-83CA-F4C629630FA4}" dt="2026-02-13T20:30:14.485" v="1628" actId="14100"/>
          <ac:spMkLst>
            <pc:docMk/>
            <pc:sldMk cId="133922696" sldId="266"/>
            <ac:spMk id="30" creationId="{6F08468B-739F-55A2-012D-9983B46598B8}"/>
          </ac:spMkLst>
        </pc:spChg>
        <pc:spChg chg="mod">
          <ac:chgData name="Anna Fox" userId="125fffe2-f29c-4e77-b06f-0d2e5d0b60f4" providerId="ADAL" clId="{7BD4ED6C-36D0-418F-83CA-F4C629630FA4}" dt="2026-02-13T20:30:21.636" v="1629" actId="14100"/>
          <ac:spMkLst>
            <pc:docMk/>
            <pc:sldMk cId="133922696" sldId="266"/>
            <ac:spMk id="31" creationId="{9FBD9A2B-61F4-0406-3019-767B89400A47}"/>
          </ac:spMkLst>
        </pc:spChg>
        <pc:spChg chg="mod">
          <ac:chgData name="Anna Fox" userId="125fffe2-f29c-4e77-b06f-0d2e5d0b60f4" providerId="ADAL" clId="{7BD4ED6C-36D0-418F-83CA-F4C629630FA4}" dt="2026-02-10T20:55:56.559" v="192" actId="1038"/>
          <ac:spMkLst>
            <pc:docMk/>
            <pc:sldMk cId="133922696" sldId="266"/>
            <ac:spMk id="33" creationId="{B8D352C8-0113-D7BB-CD76-3B9153106DB2}"/>
          </ac:spMkLst>
        </pc:spChg>
        <pc:spChg chg="mod">
          <ac:chgData name="Anna Fox" userId="125fffe2-f29c-4e77-b06f-0d2e5d0b60f4" providerId="ADAL" clId="{7BD4ED6C-36D0-418F-83CA-F4C629630FA4}" dt="2026-02-13T20:39:50.994" v="1744" actId="1035"/>
          <ac:spMkLst>
            <pc:docMk/>
            <pc:sldMk cId="133922696" sldId="266"/>
            <ac:spMk id="34" creationId="{3D15DE38-8EB5-F326-F38F-B703B58DF726}"/>
          </ac:spMkLst>
        </pc:spChg>
        <pc:spChg chg="mod">
          <ac:chgData name="Anna Fox" userId="125fffe2-f29c-4e77-b06f-0d2e5d0b60f4" providerId="ADAL" clId="{7BD4ED6C-36D0-418F-83CA-F4C629630FA4}" dt="2026-02-13T20:39:36.060" v="1742" actId="1035"/>
          <ac:spMkLst>
            <pc:docMk/>
            <pc:sldMk cId="133922696" sldId="266"/>
            <ac:spMk id="35" creationId="{45447E96-41E7-EC70-D65C-F787500BE440}"/>
          </ac:spMkLst>
        </pc:spChg>
        <pc:spChg chg="mod">
          <ac:chgData name="Anna Fox" userId="125fffe2-f29c-4e77-b06f-0d2e5d0b60f4" providerId="ADAL" clId="{7BD4ED6C-36D0-418F-83CA-F4C629630FA4}" dt="2026-02-13T20:29:45.161" v="1612" actId="14100"/>
          <ac:spMkLst>
            <pc:docMk/>
            <pc:sldMk cId="133922696" sldId="266"/>
            <ac:spMk id="37" creationId="{B5134344-C5FA-A5A6-167D-C82DDED3E6F8}"/>
          </ac:spMkLst>
        </pc:spChg>
        <pc:spChg chg="mod">
          <ac:chgData name="Anna Fox" userId="125fffe2-f29c-4e77-b06f-0d2e5d0b60f4" providerId="ADAL" clId="{7BD4ED6C-36D0-418F-83CA-F4C629630FA4}" dt="2026-02-13T20:33:14.760" v="1655" actId="1035"/>
          <ac:spMkLst>
            <pc:docMk/>
            <pc:sldMk cId="133922696" sldId="266"/>
            <ac:spMk id="38" creationId="{EBC99112-B71F-439B-C2CD-05BC899953FE}"/>
          </ac:spMkLst>
        </pc:spChg>
        <pc:spChg chg="mod">
          <ac:chgData name="Anna Fox" userId="125fffe2-f29c-4e77-b06f-0d2e5d0b60f4" providerId="ADAL" clId="{7BD4ED6C-36D0-418F-83CA-F4C629630FA4}" dt="2026-02-13T20:33:14.760" v="1655" actId="1035"/>
          <ac:spMkLst>
            <pc:docMk/>
            <pc:sldMk cId="133922696" sldId="266"/>
            <ac:spMk id="39" creationId="{B2D1573D-1E7B-6249-0E2F-BB30A6D589E2}"/>
          </ac:spMkLst>
        </pc:spChg>
        <pc:spChg chg="mod">
          <ac:chgData name="Anna Fox" userId="125fffe2-f29c-4e77-b06f-0d2e5d0b60f4" providerId="ADAL" clId="{7BD4ED6C-36D0-418F-83CA-F4C629630FA4}" dt="2026-02-13T20:39:36.060" v="1742" actId="1035"/>
          <ac:spMkLst>
            <pc:docMk/>
            <pc:sldMk cId="133922696" sldId="266"/>
            <ac:spMk id="43" creationId="{610B43EC-DA8F-4216-C96F-0B3F9460A422}"/>
          </ac:spMkLst>
        </pc:spChg>
        <pc:spChg chg="mod">
          <ac:chgData name="Anna Fox" userId="125fffe2-f29c-4e77-b06f-0d2e5d0b60f4" providerId="ADAL" clId="{7BD4ED6C-36D0-418F-83CA-F4C629630FA4}" dt="2026-02-13T20:39:36.060" v="1742" actId="1035"/>
          <ac:spMkLst>
            <pc:docMk/>
            <pc:sldMk cId="133922696" sldId="266"/>
            <ac:spMk id="44" creationId="{F8F1DFEE-58A8-7A8B-061E-D4DC513CBB22}"/>
          </ac:spMkLst>
        </pc:spChg>
        <pc:spChg chg="mod">
          <ac:chgData name="Anna Fox" userId="125fffe2-f29c-4e77-b06f-0d2e5d0b60f4" providerId="ADAL" clId="{7BD4ED6C-36D0-418F-83CA-F4C629630FA4}" dt="2026-02-13T20:39:36.060" v="1742" actId="1035"/>
          <ac:spMkLst>
            <pc:docMk/>
            <pc:sldMk cId="133922696" sldId="266"/>
            <ac:spMk id="45" creationId="{F56CED77-D8A9-5C29-6853-8E9D792EFCB1}"/>
          </ac:spMkLst>
        </pc:spChg>
        <pc:spChg chg="mod">
          <ac:chgData name="Anna Fox" userId="125fffe2-f29c-4e77-b06f-0d2e5d0b60f4" providerId="ADAL" clId="{7BD4ED6C-36D0-418F-83CA-F4C629630FA4}" dt="2026-02-13T20:39:36.060" v="1742" actId="1035"/>
          <ac:spMkLst>
            <pc:docMk/>
            <pc:sldMk cId="133922696" sldId="266"/>
            <ac:spMk id="54" creationId="{13D6F752-A1DF-01C2-C2D4-758AC90B4523}"/>
          </ac:spMkLst>
        </pc:spChg>
        <pc:spChg chg="mod">
          <ac:chgData name="Anna Fox" userId="125fffe2-f29c-4e77-b06f-0d2e5d0b60f4" providerId="ADAL" clId="{7BD4ED6C-36D0-418F-83CA-F4C629630FA4}" dt="2026-02-13T20:39:36.060" v="1742" actId="1035"/>
          <ac:spMkLst>
            <pc:docMk/>
            <pc:sldMk cId="133922696" sldId="266"/>
            <ac:spMk id="55" creationId="{5EB3ADF7-6D58-345B-BB5B-869D92A51E98}"/>
          </ac:spMkLst>
        </pc:spChg>
        <pc:spChg chg="mod">
          <ac:chgData name="Anna Fox" userId="125fffe2-f29c-4e77-b06f-0d2e5d0b60f4" providerId="ADAL" clId="{7BD4ED6C-36D0-418F-83CA-F4C629630FA4}" dt="2026-02-10T20:56:04.355" v="202" actId="1038"/>
          <ac:spMkLst>
            <pc:docMk/>
            <pc:sldMk cId="133922696" sldId="266"/>
            <ac:spMk id="57" creationId="{CC5920AD-1CD6-29EC-839D-C529A84F4FF9}"/>
          </ac:spMkLst>
        </pc:spChg>
        <pc:spChg chg="mod">
          <ac:chgData name="Anna Fox" userId="125fffe2-f29c-4e77-b06f-0d2e5d0b60f4" providerId="ADAL" clId="{7BD4ED6C-36D0-418F-83CA-F4C629630FA4}" dt="2026-02-13T20:39:59.412" v="1749" actId="1035"/>
          <ac:spMkLst>
            <pc:docMk/>
            <pc:sldMk cId="133922696" sldId="266"/>
            <ac:spMk id="58" creationId="{7F20AF02-91AA-8976-B21E-6243BB38D4B9}"/>
          </ac:spMkLst>
        </pc:spChg>
        <pc:spChg chg="mod">
          <ac:chgData name="Anna Fox" userId="125fffe2-f29c-4e77-b06f-0d2e5d0b60f4" providerId="ADAL" clId="{7BD4ED6C-36D0-418F-83CA-F4C629630FA4}" dt="2026-02-13T20:39:40.860" v="1743" actId="1035"/>
          <ac:spMkLst>
            <pc:docMk/>
            <pc:sldMk cId="133922696" sldId="266"/>
            <ac:spMk id="59" creationId="{9FBBD9EE-35D4-F5B7-E475-C991CE04B406}"/>
          </ac:spMkLst>
        </pc:spChg>
        <pc:spChg chg="mod">
          <ac:chgData name="Anna Fox" userId="125fffe2-f29c-4e77-b06f-0d2e5d0b60f4" providerId="ADAL" clId="{7BD4ED6C-36D0-418F-83CA-F4C629630FA4}" dt="2026-02-13T20:39:40.860" v="1743" actId="1035"/>
          <ac:spMkLst>
            <pc:docMk/>
            <pc:sldMk cId="133922696" sldId="266"/>
            <ac:spMk id="67" creationId="{C977D1AA-691C-CDD3-CE1D-C8092752CEFD}"/>
          </ac:spMkLst>
        </pc:spChg>
        <pc:spChg chg="mod">
          <ac:chgData name="Anna Fox" userId="125fffe2-f29c-4e77-b06f-0d2e5d0b60f4" providerId="ADAL" clId="{7BD4ED6C-36D0-418F-83CA-F4C629630FA4}" dt="2026-02-13T20:39:40.860" v="1743" actId="1035"/>
          <ac:spMkLst>
            <pc:docMk/>
            <pc:sldMk cId="133922696" sldId="266"/>
            <ac:spMk id="68" creationId="{A736F7B1-E451-50FB-9A21-57C101BAAEAD}"/>
          </ac:spMkLst>
        </pc:spChg>
        <pc:spChg chg="mod">
          <ac:chgData name="Anna Fox" userId="125fffe2-f29c-4e77-b06f-0d2e5d0b60f4" providerId="ADAL" clId="{7BD4ED6C-36D0-418F-83CA-F4C629630FA4}" dt="2026-02-13T20:39:40.860" v="1743" actId="1035"/>
          <ac:spMkLst>
            <pc:docMk/>
            <pc:sldMk cId="133922696" sldId="266"/>
            <ac:spMk id="69" creationId="{D1B1AB01-C057-E570-B8A7-20D3973DF674}"/>
          </ac:spMkLst>
        </pc:spChg>
        <pc:spChg chg="mod">
          <ac:chgData name="Anna Fox" userId="125fffe2-f29c-4e77-b06f-0d2e5d0b60f4" providerId="ADAL" clId="{7BD4ED6C-36D0-418F-83CA-F4C629630FA4}" dt="2026-02-13T20:39:40.860" v="1743" actId="1035"/>
          <ac:spMkLst>
            <pc:docMk/>
            <pc:sldMk cId="133922696" sldId="266"/>
            <ac:spMk id="78" creationId="{1E0B5EB5-3FD7-496E-29F6-0EBDBA25A892}"/>
          </ac:spMkLst>
        </pc:spChg>
        <pc:spChg chg="mod">
          <ac:chgData name="Anna Fox" userId="125fffe2-f29c-4e77-b06f-0d2e5d0b60f4" providerId="ADAL" clId="{7BD4ED6C-36D0-418F-83CA-F4C629630FA4}" dt="2026-02-13T20:39:40.860" v="1743" actId="1035"/>
          <ac:spMkLst>
            <pc:docMk/>
            <pc:sldMk cId="133922696" sldId="266"/>
            <ac:spMk id="79" creationId="{DB9966E7-BAFE-ED47-6510-C84BA5CD641A}"/>
          </ac:spMkLst>
        </pc:spChg>
        <pc:spChg chg="mod">
          <ac:chgData name="Anna Fox" userId="125fffe2-f29c-4e77-b06f-0d2e5d0b60f4" providerId="ADAL" clId="{7BD4ED6C-36D0-418F-83CA-F4C629630FA4}" dt="2026-02-13T20:34:43.644" v="1671" actId="1035"/>
          <ac:spMkLst>
            <pc:docMk/>
            <pc:sldMk cId="133922696" sldId="266"/>
            <ac:spMk id="111" creationId="{DFE48916-89DE-5199-1BD8-DDCEEFF7F6AC}"/>
          </ac:spMkLst>
        </pc:spChg>
        <pc:spChg chg="mod">
          <ac:chgData name="Anna Fox" userId="125fffe2-f29c-4e77-b06f-0d2e5d0b60f4" providerId="ADAL" clId="{7BD4ED6C-36D0-418F-83CA-F4C629630FA4}" dt="2026-02-13T20:34:43.644" v="1671" actId="1035"/>
          <ac:spMkLst>
            <pc:docMk/>
            <pc:sldMk cId="133922696" sldId="266"/>
            <ac:spMk id="112" creationId="{37915B8B-BC04-C652-18E9-D8FC845333F5}"/>
          </ac:spMkLst>
        </pc:spChg>
        <pc:spChg chg="mod">
          <ac:chgData name="Anna Fox" userId="125fffe2-f29c-4e77-b06f-0d2e5d0b60f4" providerId="ADAL" clId="{7BD4ED6C-36D0-418F-83CA-F4C629630FA4}" dt="2026-02-10T20:57:41.831" v="210" actId="1035"/>
          <ac:spMkLst>
            <pc:docMk/>
            <pc:sldMk cId="133922696" sldId="266"/>
            <ac:spMk id="123" creationId="{9F1BC29B-BFD4-86A4-C108-784281379705}"/>
          </ac:spMkLst>
        </pc:spChg>
        <pc:grpChg chg="mod ord">
          <ac:chgData name="Anna Fox" userId="125fffe2-f29c-4e77-b06f-0d2e5d0b60f4" providerId="ADAL" clId="{7BD4ED6C-36D0-418F-83CA-F4C629630FA4}" dt="2026-02-13T20:29:52.628" v="1627" actId="1037"/>
          <ac:grpSpMkLst>
            <pc:docMk/>
            <pc:sldMk cId="133922696" sldId="266"/>
            <ac:grpSpMk id="5" creationId="{6A83EB6C-6450-8D8A-B97A-8C92536217CE}"/>
          </ac:grpSpMkLst>
        </pc:grpChg>
        <pc:grpChg chg="mod ord">
          <ac:chgData name="Anna Fox" userId="125fffe2-f29c-4e77-b06f-0d2e5d0b60f4" providerId="ADAL" clId="{7BD4ED6C-36D0-418F-83CA-F4C629630FA4}" dt="2026-02-13T20:40:27.232" v="1756" actId="1035"/>
          <ac:grpSpMkLst>
            <pc:docMk/>
            <pc:sldMk cId="133922696" sldId="266"/>
            <ac:grpSpMk id="25" creationId="{B4DED80B-7D3C-1E03-52B3-CCC2D4A74EF5}"/>
          </ac:grpSpMkLst>
        </pc:grpChg>
        <pc:grpChg chg="mod">
          <ac:chgData name="Anna Fox" userId="125fffe2-f29c-4e77-b06f-0d2e5d0b60f4" providerId="ADAL" clId="{7BD4ED6C-36D0-418F-83CA-F4C629630FA4}" dt="2026-02-13T20:40:11.860" v="1752" actId="14100"/>
          <ac:grpSpMkLst>
            <pc:docMk/>
            <pc:sldMk cId="133922696" sldId="266"/>
            <ac:grpSpMk id="26" creationId="{F2675D26-F99D-E1C7-004A-23FA8C12A325}"/>
          </ac:grpSpMkLst>
        </pc:grpChg>
        <pc:grpChg chg="mod ord">
          <ac:chgData name="Anna Fox" userId="125fffe2-f29c-4e77-b06f-0d2e5d0b60f4" providerId="ADAL" clId="{7BD4ED6C-36D0-418F-83CA-F4C629630FA4}" dt="2026-02-13T20:29:36.795" v="1607" actId="14100"/>
          <ac:grpSpMkLst>
            <pc:docMk/>
            <pc:sldMk cId="133922696" sldId="266"/>
            <ac:grpSpMk id="36" creationId="{C66304B6-4542-65E9-AE01-37908DA2AAF3}"/>
          </ac:grpSpMkLst>
        </pc:grpChg>
        <pc:grpChg chg="mod">
          <ac:chgData name="Anna Fox" userId="125fffe2-f29c-4e77-b06f-0d2e5d0b60f4" providerId="ADAL" clId="{7BD4ED6C-36D0-418F-83CA-F4C629630FA4}" dt="2026-02-13T20:37:51.327" v="1721" actId="14100"/>
          <ac:grpSpMkLst>
            <pc:docMk/>
            <pc:sldMk cId="133922696" sldId="266"/>
            <ac:grpSpMk id="46" creationId="{80990D89-D926-15AF-342B-0E0CA5D785AE}"/>
          </ac:grpSpMkLst>
        </pc:grpChg>
        <pc:grpChg chg="mod">
          <ac:chgData name="Anna Fox" userId="125fffe2-f29c-4e77-b06f-0d2e5d0b60f4" providerId="ADAL" clId="{7BD4ED6C-36D0-418F-83CA-F4C629630FA4}" dt="2026-02-13T20:40:27.232" v="1756" actId="1035"/>
          <ac:grpSpMkLst>
            <pc:docMk/>
            <pc:sldMk cId="133922696" sldId="266"/>
            <ac:grpSpMk id="47" creationId="{7FE7C24F-BED3-AD1E-9A16-1FE2EF4A431B}"/>
          </ac:grpSpMkLst>
        </pc:grpChg>
        <pc:grpChg chg="mod">
          <ac:chgData name="Anna Fox" userId="125fffe2-f29c-4e77-b06f-0d2e5d0b60f4" providerId="ADAL" clId="{7BD4ED6C-36D0-418F-83CA-F4C629630FA4}" dt="2026-02-10T21:00:38.045" v="236" actId="1038"/>
          <ac:grpSpMkLst>
            <pc:docMk/>
            <pc:sldMk cId="133922696" sldId="266"/>
            <ac:grpSpMk id="88" creationId="{F8825033-5090-02D2-8A36-0DDD03212801}"/>
          </ac:grpSpMkLst>
        </pc:grpChg>
        <pc:grpChg chg="mod">
          <ac:chgData name="Anna Fox" userId="125fffe2-f29c-4e77-b06f-0d2e5d0b60f4" providerId="ADAL" clId="{7BD4ED6C-36D0-418F-83CA-F4C629630FA4}" dt="2026-02-10T21:00:57.264" v="252" actId="1037"/>
          <ac:grpSpMkLst>
            <pc:docMk/>
            <pc:sldMk cId="133922696" sldId="266"/>
            <ac:grpSpMk id="89" creationId="{3F8866FE-3E71-B928-C0A4-F8C133966CC1}"/>
          </ac:grpSpMkLst>
        </pc:grpChg>
        <pc:grpChg chg="mod">
          <ac:chgData name="Anna Fox" userId="125fffe2-f29c-4e77-b06f-0d2e5d0b60f4" providerId="ADAL" clId="{7BD4ED6C-36D0-418F-83CA-F4C629630FA4}" dt="2026-02-10T20:37:03.330" v="124" actId="1076"/>
          <ac:grpSpMkLst>
            <pc:docMk/>
            <pc:sldMk cId="133922696" sldId="266"/>
            <ac:grpSpMk id="90" creationId="{3FBE041A-5FF7-D657-2AC6-E1F5F5D09BFA}"/>
          </ac:grpSpMkLst>
        </pc:grpChg>
        <pc:grpChg chg="mod">
          <ac:chgData name="Anna Fox" userId="125fffe2-f29c-4e77-b06f-0d2e5d0b60f4" providerId="ADAL" clId="{7BD4ED6C-36D0-418F-83CA-F4C629630FA4}" dt="2026-02-10T21:00:57.264" v="252" actId="1037"/>
          <ac:grpSpMkLst>
            <pc:docMk/>
            <pc:sldMk cId="133922696" sldId="266"/>
            <ac:grpSpMk id="91" creationId="{312668EB-5D73-322D-EC8C-AC3E76F5FDBC}"/>
          </ac:grpSpMkLst>
        </pc:grpChg>
        <pc:grpChg chg="mod">
          <ac:chgData name="Anna Fox" userId="125fffe2-f29c-4e77-b06f-0d2e5d0b60f4" providerId="ADAL" clId="{7BD4ED6C-36D0-418F-83CA-F4C629630FA4}" dt="2026-02-10T21:00:38.045" v="236" actId="1038"/>
          <ac:grpSpMkLst>
            <pc:docMk/>
            <pc:sldMk cId="133922696" sldId="266"/>
            <ac:grpSpMk id="92" creationId="{0D6FFA31-AF91-E786-2B04-2B4DC92B6D58}"/>
          </ac:grpSpMkLst>
        </pc:grpChg>
        <pc:grpChg chg="mod">
          <ac:chgData name="Anna Fox" userId="125fffe2-f29c-4e77-b06f-0d2e5d0b60f4" providerId="ADAL" clId="{7BD4ED6C-36D0-418F-83CA-F4C629630FA4}" dt="2026-02-10T20:55:56.559" v="192" actId="1038"/>
          <ac:grpSpMkLst>
            <pc:docMk/>
            <pc:sldMk cId="133922696" sldId="266"/>
            <ac:grpSpMk id="96" creationId="{BB306AEC-E35C-3F6C-449C-C1FBC06F7BE2}"/>
          </ac:grpSpMkLst>
        </pc:grpChg>
        <pc:grpChg chg="mod ord">
          <ac:chgData name="Anna Fox" userId="125fffe2-f29c-4e77-b06f-0d2e5d0b60f4" providerId="ADAL" clId="{7BD4ED6C-36D0-418F-83CA-F4C629630FA4}" dt="2026-02-13T20:40:27.232" v="1756" actId="1035"/>
          <ac:grpSpMkLst>
            <pc:docMk/>
            <pc:sldMk cId="133922696" sldId="266"/>
            <ac:grpSpMk id="97" creationId="{95E271FE-4CD4-54C0-9787-0B308D2CEA3A}"/>
          </ac:grpSpMkLst>
        </pc:grpChg>
        <pc:grpChg chg="mod">
          <ac:chgData name="Anna Fox" userId="125fffe2-f29c-4e77-b06f-0d2e5d0b60f4" providerId="ADAL" clId="{7BD4ED6C-36D0-418F-83CA-F4C629630FA4}" dt="2026-02-10T21:00:57.264" v="252" actId="1037"/>
          <ac:grpSpMkLst>
            <pc:docMk/>
            <pc:sldMk cId="133922696" sldId="266"/>
            <ac:grpSpMk id="114" creationId="{3B5772DE-DB79-F755-E4AE-EC204CD9ED3A}"/>
          </ac:grpSpMkLst>
        </pc:grpChg>
        <pc:grpChg chg="mod">
          <ac:chgData name="Anna Fox" userId="125fffe2-f29c-4e77-b06f-0d2e5d0b60f4" providerId="ADAL" clId="{7BD4ED6C-36D0-418F-83CA-F4C629630FA4}" dt="2026-02-10T21:00:38.045" v="236" actId="1038"/>
          <ac:grpSpMkLst>
            <pc:docMk/>
            <pc:sldMk cId="133922696" sldId="266"/>
            <ac:grpSpMk id="115" creationId="{5EDF0C30-D16C-D701-4030-223184BFB79D}"/>
          </ac:grpSpMkLst>
        </pc:grpChg>
        <pc:grpChg chg="mod">
          <ac:chgData name="Anna Fox" userId="125fffe2-f29c-4e77-b06f-0d2e5d0b60f4" providerId="ADAL" clId="{7BD4ED6C-36D0-418F-83CA-F4C629630FA4}" dt="2026-02-13T20:38:00.143" v="1723" actId="1076"/>
          <ac:grpSpMkLst>
            <pc:docMk/>
            <pc:sldMk cId="133922696" sldId="266"/>
            <ac:grpSpMk id="116" creationId="{31713325-92A5-7792-F5BE-0B1B79261CFF}"/>
          </ac:grpSpMkLst>
        </pc:grpChg>
        <pc:cxnChg chg="add mod">
          <ac:chgData name="Anna Fox" userId="125fffe2-f29c-4e77-b06f-0d2e5d0b60f4" providerId="ADAL" clId="{7BD4ED6C-36D0-418F-83CA-F4C629630FA4}" dt="2026-02-10T21:00:45.424" v="241" actId="1038"/>
          <ac:cxnSpMkLst>
            <pc:docMk/>
            <pc:sldMk cId="133922696" sldId="266"/>
            <ac:cxnSpMk id="4" creationId="{190ABCAC-F147-5C96-1776-112B33089A16}"/>
          </ac:cxnSpMkLst>
        </pc:cxnChg>
        <pc:cxnChg chg="add mod">
          <ac:chgData name="Anna Fox" userId="125fffe2-f29c-4e77-b06f-0d2e5d0b60f4" providerId="ADAL" clId="{7BD4ED6C-36D0-418F-83CA-F4C629630FA4}" dt="2026-02-10T21:00:45.424" v="241" actId="1038"/>
          <ac:cxnSpMkLst>
            <pc:docMk/>
            <pc:sldMk cId="133922696" sldId="266"/>
            <ac:cxnSpMk id="14" creationId="{3605E516-10F2-7FBA-1F49-EE493CF6E667}"/>
          </ac:cxnSpMkLst>
        </pc:cxnChg>
        <pc:cxnChg chg="add mod">
          <ac:chgData name="Anna Fox" userId="125fffe2-f29c-4e77-b06f-0d2e5d0b60f4" providerId="ADAL" clId="{7BD4ED6C-36D0-418F-83CA-F4C629630FA4}" dt="2026-02-10T21:00:45.424" v="241" actId="1038"/>
          <ac:cxnSpMkLst>
            <pc:docMk/>
            <pc:sldMk cId="133922696" sldId="266"/>
            <ac:cxnSpMk id="15" creationId="{521A7B31-E98F-6EDA-A992-1DD2DE28806A}"/>
          </ac:cxnSpMkLst>
        </pc:cxnChg>
        <pc:cxnChg chg="mod">
          <ac:chgData name="Anna Fox" userId="125fffe2-f29c-4e77-b06f-0d2e5d0b60f4" providerId="ADAL" clId="{7BD4ED6C-36D0-418F-83CA-F4C629630FA4}" dt="2026-02-10T21:00:09.943" v="230" actId="1076"/>
          <ac:cxnSpMkLst>
            <pc:docMk/>
            <pc:sldMk cId="133922696" sldId="266"/>
            <ac:cxnSpMk id="32" creationId="{D57C058E-02F8-B4D5-2D08-6F5B06EB173F}"/>
          </ac:cxnSpMkLst>
        </pc:cxnChg>
        <pc:cxnChg chg="mod">
          <ac:chgData name="Anna Fox" userId="125fffe2-f29c-4e77-b06f-0d2e5d0b60f4" providerId="ADAL" clId="{7BD4ED6C-36D0-418F-83CA-F4C629630FA4}" dt="2026-02-10T20:55:56.559" v="192" actId="1038"/>
          <ac:cxnSpMkLst>
            <pc:docMk/>
            <pc:sldMk cId="133922696" sldId="266"/>
            <ac:cxnSpMk id="56" creationId="{7FFE92F5-6067-FEC4-A9DE-7A00CDC98467}"/>
          </ac:cxnSpMkLst>
        </pc:cxnChg>
        <pc:cxnChg chg="mod">
          <ac:chgData name="Anna Fox" userId="125fffe2-f29c-4e77-b06f-0d2e5d0b60f4" providerId="ADAL" clId="{7BD4ED6C-36D0-418F-83CA-F4C629630FA4}" dt="2026-02-10T20:56:04.355" v="202" actId="1038"/>
          <ac:cxnSpMkLst>
            <pc:docMk/>
            <pc:sldMk cId="133922696" sldId="266"/>
            <ac:cxnSpMk id="80" creationId="{F10D8904-D180-7A14-C360-5ABFE9B59AF4}"/>
          </ac:cxnSpMkLst>
        </pc:cxnChg>
        <pc:extLst>
          <p:ext xmlns:p="http://schemas.openxmlformats.org/presentationml/2006/main" uri="{D6D511B9-2390-475A-947B-AFAB55BFBCF1}">
            <pc226:cmChg xmlns:pc226="http://schemas.microsoft.com/office/powerpoint/2022/06/main/command" chg="mod">
              <pc226:chgData name="Anna Fox" userId="125fffe2-f29c-4e77-b06f-0d2e5d0b60f4" providerId="ADAL" clId="{7BD4ED6C-36D0-418F-83CA-F4C629630FA4}" dt="2026-02-10T19:40:09.004" v="65" actId="20577"/>
              <pc2:cmMkLst xmlns:pc2="http://schemas.microsoft.com/office/powerpoint/2019/9/main/command">
                <pc:docMk/>
                <pc:sldMk cId="133922696" sldId="266"/>
                <pc2:cmMk id="{5F41ECDE-8A1A-4D13-8643-53C36AE16DF7}"/>
              </pc2:cmMkLst>
            </pc226:cmChg>
          </p:ext>
        </pc:extLst>
      </pc:sldChg>
      <pc:sldChg chg="addSp delSp modSp mod">
        <pc:chgData name="Anna Fox" userId="125fffe2-f29c-4e77-b06f-0d2e5d0b60f4" providerId="ADAL" clId="{7BD4ED6C-36D0-418F-83CA-F4C629630FA4}" dt="2026-02-10T23:15:51.127" v="718" actId="404"/>
        <pc:sldMkLst>
          <pc:docMk/>
          <pc:sldMk cId="1346772758" sldId="267"/>
        </pc:sldMkLst>
        <pc:spChg chg="mod">
          <ac:chgData name="Anna Fox" userId="125fffe2-f29c-4e77-b06f-0d2e5d0b60f4" providerId="ADAL" clId="{7BD4ED6C-36D0-418F-83CA-F4C629630FA4}" dt="2026-02-10T23:15:51.127" v="718" actId="404"/>
          <ac:spMkLst>
            <pc:docMk/>
            <pc:sldMk cId="1346772758" sldId="267"/>
            <ac:spMk id="2" creationId="{6C9901F0-3D1A-791B-0D4B-9E4AE8DF1684}"/>
          </ac:spMkLst>
        </pc:spChg>
        <pc:spChg chg="mod topLvl">
          <ac:chgData name="Anna Fox" userId="125fffe2-f29c-4e77-b06f-0d2e5d0b60f4" providerId="ADAL" clId="{7BD4ED6C-36D0-418F-83CA-F4C629630FA4}" dt="2026-02-10T21:45:47.582" v="416" actId="1035"/>
          <ac:spMkLst>
            <pc:docMk/>
            <pc:sldMk cId="1346772758" sldId="267"/>
            <ac:spMk id="6" creationId="{4651C600-626E-051C-D6B8-9FE6D34498FF}"/>
          </ac:spMkLst>
        </pc:spChg>
        <pc:spChg chg="mod topLvl">
          <ac:chgData name="Anna Fox" userId="125fffe2-f29c-4e77-b06f-0d2e5d0b60f4" providerId="ADAL" clId="{7BD4ED6C-36D0-418F-83CA-F4C629630FA4}" dt="2026-02-10T23:11:51.461" v="697" actId="207"/>
          <ac:spMkLst>
            <pc:docMk/>
            <pc:sldMk cId="1346772758" sldId="267"/>
            <ac:spMk id="9" creationId="{FA45499B-EBFD-8F6A-F56D-4919AB5BB97C}"/>
          </ac:spMkLst>
        </pc:spChg>
        <pc:spChg chg="mod">
          <ac:chgData name="Anna Fox" userId="125fffe2-f29c-4e77-b06f-0d2e5d0b60f4" providerId="ADAL" clId="{7BD4ED6C-36D0-418F-83CA-F4C629630FA4}" dt="2026-02-10T21:42:31.598" v="406" actId="1035"/>
          <ac:spMkLst>
            <pc:docMk/>
            <pc:sldMk cId="1346772758" sldId="267"/>
            <ac:spMk id="10" creationId="{20018166-9EA2-53A9-7390-F941140590F4}"/>
          </ac:spMkLst>
        </pc:spChg>
        <pc:spChg chg="mod">
          <ac:chgData name="Anna Fox" userId="125fffe2-f29c-4e77-b06f-0d2e5d0b60f4" providerId="ADAL" clId="{7BD4ED6C-36D0-418F-83CA-F4C629630FA4}" dt="2026-02-10T22:43:41.179" v="547" actId="113"/>
          <ac:spMkLst>
            <pc:docMk/>
            <pc:sldMk cId="1346772758" sldId="267"/>
            <ac:spMk id="11" creationId="{C604FE0B-56E9-8129-0874-D35067FA9558}"/>
          </ac:spMkLst>
        </pc:spChg>
        <pc:spChg chg="mod">
          <ac:chgData name="Anna Fox" userId="125fffe2-f29c-4e77-b06f-0d2e5d0b60f4" providerId="ADAL" clId="{7BD4ED6C-36D0-418F-83CA-F4C629630FA4}" dt="2026-02-10T21:35:34.808" v="359" actId="165"/>
          <ac:spMkLst>
            <pc:docMk/>
            <pc:sldMk cId="1346772758" sldId="267"/>
            <ac:spMk id="19" creationId="{106E961D-11DC-7F13-7C49-6314159D0E46}"/>
          </ac:spMkLst>
        </pc:spChg>
        <pc:spChg chg="mod topLvl">
          <ac:chgData name="Anna Fox" userId="125fffe2-f29c-4e77-b06f-0d2e5d0b60f4" providerId="ADAL" clId="{7BD4ED6C-36D0-418F-83CA-F4C629630FA4}" dt="2026-02-10T22:43:44.702" v="548" actId="113"/>
          <ac:spMkLst>
            <pc:docMk/>
            <pc:sldMk cId="1346772758" sldId="267"/>
            <ac:spMk id="20" creationId="{5A932FCE-AB2D-95FC-5CD4-2687EC16E017}"/>
          </ac:spMkLst>
        </pc:spChg>
        <pc:spChg chg="mod topLvl">
          <ac:chgData name="Anna Fox" userId="125fffe2-f29c-4e77-b06f-0d2e5d0b60f4" providerId="ADAL" clId="{7BD4ED6C-36D0-418F-83CA-F4C629630FA4}" dt="2026-02-10T22:08:13.852" v="464" actId="14100"/>
          <ac:spMkLst>
            <pc:docMk/>
            <pc:sldMk cId="1346772758" sldId="267"/>
            <ac:spMk id="21" creationId="{87FA3482-E216-F70E-1449-A8D7C11ED3C6}"/>
          </ac:spMkLst>
        </pc:spChg>
        <pc:spChg chg="mod topLvl">
          <ac:chgData name="Anna Fox" userId="125fffe2-f29c-4e77-b06f-0d2e5d0b60f4" providerId="ADAL" clId="{7BD4ED6C-36D0-418F-83CA-F4C629630FA4}" dt="2026-02-10T21:49:21.719" v="429" actId="1076"/>
          <ac:spMkLst>
            <pc:docMk/>
            <pc:sldMk cId="1346772758" sldId="267"/>
            <ac:spMk id="22" creationId="{05989BD4-7240-389F-CDB6-EEFC918CFA4F}"/>
          </ac:spMkLst>
        </pc:spChg>
        <pc:spChg chg="mod topLvl">
          <ac:chgData name="Anna Fox" userId="125fffe2-f29c-4e77-b06f-0d2e5d0b60f4" providerId="ADAL" clId="{7BD4ED6C-36D0-418F-83CA-F4C629630FA4}" dt="2026-02-10T21:48:04.783" v="423" actId="14100"/>
          <ac:spMkLst>
            <pc:docMk/>
            <pc:sldMk cId="1346772758" sldId="267"/>
            <ac:spMk id="24" creationId="{3E4227AA-B033-C397-0874-EAF2BB4F0937}"/>
          </ac:spMkLst>
        </pc:spChg>
        <pc:spChg chg="mod">
          <ac:chgData name="Anna Fox" userId="125fffe2-f29c-4e77-b06f-0d2e5d0b60f4" providerId="ADAL" clId="{7BD4ED6C-36D0-418F-83CA-F4C629630FA4}" dt="2026-02-10T21:44:51.328" v="409" actId="14100"/>
          <ac:spMkLst>
            <pc:docMk/>
            <pc:sldMk cId="1346772758" sldId="267"/>
            <ac:spMk id="28" creationId="{1FE60171-12C0-98CC-6893-E0E8819A5F24}"/>
          </ac:spMkLst>
        </pc:spChg>
        <pc:spChg chg="mod topLvl">
          <ac:chgData name="Anna Fox" userId="125fffe2-f29c-4e77-b06f-0d2e5d0b60f4" providerId="ADAL" clId="{7BD4ED6C-36D0-418F-83CA-F4C629630FA4}" dt="2026-02-10T21:48:28.705" v="425" actId="14100"/>
          <ac:spMkLst>
            <pc:docMk/>
            <pc:sldMk cId="1346772758" sldId="267"/>
            <ac:spMk id="84" creationId="{D2D1CA37-1F9E-A425-3CC1-7152B0DAA67F}"/>
          </ac:spMkLst>
        </pc:spChg>
        <pc:spChg chg="mod">
          <ac:chgData name="Anna Fox" userId="125fffe2-f29c-4e77-b06f-0d2e5d0b60f4" providerId="ADAL" clId="{7BD4ED6C-36D0-418F-83CA-F4C629630FA4}" dt="2026-02-10T21:45:47.582" v="416" actId="1035"/>
          <ac:spMkLst>
            <pc:docMk/>
            <pc:sldMk cId="1346772758" sldId="267"/>
            <ac:spMk id="85" creationId="{291B7A00-7E05-F132-D5D6-ABF2FC88C62C}"/>
          </ac:spMkLst>
        </pc:spChg>
        <pc:spChg chg="mod topLvl">
          <ac:chgData name="Anna Fox" userId="125fffe2-f29c-4e77-b06f-0d2e5d0b60f4" providerId="ADAL" clId="{7BD4ED6C-36D0-418F-83CA-F4C629630FA4}" dt="2026-02-10T21:49:09.219" v="428" actId="1076"/>
          <ac:spMkLst>
            <pc:docMk/>
            <pc:sldMk cId="1346772758" sldId="267"/>
            <ac:spMk id="86" creationId="{33570B37-B211-E177-7F46-D286EC94BCA9}"/>
          </ac:spMkLst>
        </pc:spChg>
        <pc:spChg chg="mod topLvl">
          <ac:chgData name="Anna Fox" userId="125fffe2-f29c-4e77-b06f-0d2e5d0b60f4" providerId="ADAL" clId="{7BD4ED6C-36D0-418F-83CA-F4C629630FA4}" dt="2026-02-10T22:05:01.178" v="460" actId="164"/>
          <ac:spMkLst>
            <pc:docMk/>
            <pc:sldMk cId="1346772758" sldId="267"/>
            <ac:spMk id="101" creationId="{ACCFE98C-B447-B83E-A293-AC486D245824}"/>
          </ac:spMkLst>
        </pc:spChg>
        <pc:grpChg chg="add mod">
          <ac:chgData name="Anna Fox" userId="125fffe2-f29c-4e77-b06f-0d2e5d0b60f4" providerId="ADAL" clId="{7BD4ED6C-36D0-418F-83CA-F4C629630FA4}" dt="2026-02-10T22:05:01.178" v="460" actId="164"/>
          <ac:grpSpMkLst>
            <pc:docMk/>
            <pc:sldMk cId="1346772758" sldId="267"/>
            <ac:grpSpMk id="5" creationId="{01D3A78A-C9C4-EBDB-EB30-0B9AF974052C}"/>
          </ac:grpSpMkLst>
        </pc:grpChg>
        <pc:grpChg chg="mod topLvl">
          <ac:chgData name="Anna Fox" userId="125fffe2-f29c-4e77-b06f-0d2e5d0b60f4" providerId="ADAL" clId="{7BD4ED6C-36D0-418F-83CA-F4C629630FA4}" dt="2026-02-10T22:08:07.049" v="463" actId="14100"/>
          <ac:grpSpMkLst>
            <pc:docMk/>
            <pc:sldMk cId="1346772758" sldId="267"/>
            <ac:grpSpMk id="91" creationId="{7730FA3E-14B1-88A6-CF69-B84E1A2B9468}"/>
          </ac:grpSpMkLst>
        </pc:grpChg>
        <pc:graphicFrameChg chg="mod modGraphic">
          <ac:chgData name="Anna Fox" userId="125fffe2-f29c-4e77-b06f-0d2e5d0b60f4" providerId="ADAL" clId="{7BD4ED6C-36D0-418F-83CA-F4C629630FA4}" dt="2026-02-10T21:42:42.881" v="407" actId="14100"/>
          <ac:graphicFrameMkLst>
            <pc:docMk/>
            <pc:sldMk cId="1346772758" sldId="267"/>
            <ac:graphicFrameMk id="4" creationId="{3ABCB4AE-B686-DA0C-09BD-AC5D1887865C}"/>
          </ac:graphicFrameMkLst>
        </pc:graphicFrameChg>
        <pc:picChg chg="mod topLvl">
          <ac:chgData name="Anna Fox" userId="125fffe2-f29c-4e77-b06f-0d2e5d0b60f4" providerId="ADAL" clId="{7BD4ED6C-36D0-418F-83CA-F4C629630FA4}" dt="2026-02-10T22:05:01.178" v="460" actId="164"/>
          <ac:picMkLst>
            <pc:docMk/>
            <pc:sldMk cId="1346772758" sldId="267"/>
            <ac:picMk id="102" creationId="{24091115-2CF0-9DE2-3EF8-84CED244D3D2}"/>
          </ac:picMkLst>
        </pc:picChg>
        <pc:cxnChg chg="mod topLvl">
          <ac:chgData name="Anna Fox" userId="125fffe2-f29c-4e77-b06f-0d2e5d0b60f4" providerId="ADAL" clId="{7BD4ED6C-36D0-418F-83CA-F4C629630FA4}" dt="2026-02-10T21:46:40.723" v="419" actId="1037"/>
          <ac:cxnSpMkLst>
            <pc:docMk/>
            <pc:sldMk cId="1346772758" sldId="267"/>
            <ac:cxnSpMk id="18" creationId="{EA016D16-0D61-8A68-874E-8D6156B55116}"/>
          </ac:cxnSpMkLst>
        </pc:cxnChg>
      </pc:sldChg>
      <pc:sldChg chg="addSp modSp mod">
        <pc:chgData name="Anna Fox" userId="125fffe2-f29c-4e77-b06f-0d2e5d0b60f4" providerId="ADAL" clId="{7BD4ED6C-36D0-418F-83CA-F4C629630FA4}" dt="2026-02-13T20:43:03.402" v="1807" actId="1037"/>
        <pc:sldMkLst>
          <pc:docMk/>
          <pc:sldMk cId="3828816605" sldId="268"/>
        </pc:sldMkLst>
        <pc:spChg chg="mod">
          <ac:chgData name="Anna Fox" userId="125fffe2-f29c-4e77-b06f-0d2e5d0b60f4" providerId="ADAL" clId="{7BD4ED6C-36D0-418F-83CA-F4C629630FA4}" dt="2026-02-10T23:15:32.744" v="716" actId="404"/>
          <ac:spMkLst>
            <pc:docMk/>
            <pc:sldMk cId="3828816605" sldId="268"/>
            <ac:spMk id="2" creationId="{75CA2EE7-1B45-6466-5484-395B04B44DD3}"/>
          </ac:spMkLst>
        </pc:spChg>
        <pc:spChg chg="mod">
          <ac:chgData name="Anna Fox" userId="125fffe2-f29c-4e77-b06f-0d2e5d0b60f4" providerId="ADAL" clId="{7BD4ED6C-36D0-418F-83CA-F4C629630FA4}" dt="2026-02-13T20:42:38.534" v="1783" actId="1035"/>
          <ac:spMkLst>
            <pc:docMk/>
            <pc:sldMk cId="3828816605" sldId="268"/>
            <ac:spMk id="6" creationId="{88F548FC-BBC0-5640-4CE3-391F9FD93626}"/>
          </ac:spMkLst>
        </pc:spChg>
        <pc:picChg chg="add mod">
          <ac:chgData name="Anna Fox" userId="125fffe2-f29c-4e77-b06f-0d2e5d0b60f4" providerId="ADAL" clId="{7BD4ED6C-36D0-418F-83CA-F4C629630FA4}" dt="2026-02-13T20:43:03.402" v="1807" actId="1037"/>
          <ac:picMkLst>
            <pc:docMk/>
            <pc:sldMk cId="3828816605" sldId="268"/>
            <ac:picMk id="7" creationId="{A22AF7EB-3BBB-A5BE-68AC-42775E8F2270}"/>
          </ac:picMkLst>
        </pc:picChg>
      </pc:sldChg>
      <pc:sldChg chg="addSp modSp mod">
        <pc:chgData name="Anna Fox" userId="125fffe2-f29c-4e77-b06f-0d2e5d0b60f4" providerId="ADAL" clId="{7BD4ED6C-36D0-418F-83CA-F4C629630FA4}" dt="2026-02-13T20:44:27.494" v="1814" actId="948"/>
        <pc:sldMkLst>
          <pc:docMk/>
          <pc:sldMk cId="1942156684" sldId="269"/>
        </pc:sldMkLst>
        <pc:spChg chg="mod">
          <ac:chgData name="Anna Fox" userId="125fffe2-f29c-4e77-b06f-0d2e5d0b60f4" providerId="ADAL" clId="{7BD4ED6C-36D0-418F-83CA-F4C629630FA4}" dt="2026-02-10T23:15:58.613" v="719" actId="404"/>
          <ac:spMkLst>
            <pc:docMk/>
            <pc:sldMk cId="1942156684" sldId="269"/>
            <ac:spMk id="2" creationId="{749BE9AF-0197-8A9A-8A6E-C596D88ACEDF}"/>
          </ac:spMkLst>
        </pc:spChg>
        <pc:spChg chg="mod">
          <ac:chgData name="Anna Fox" userId="125fffe2-f29c-4e77-b06f-0d2e5d0b60f4" providerId="ADAL" clId="{7BD4ED6C-36D0-418F-83CA-F4C629630FA4}" dt="2026-02-10T22:12:19.175" v="472" actId="1035"/>
          <ac:spMkLst>
            <pc:docMk/>
            <pc:sldMk cId="1942156684" sldId="269"/>
            <ac:spMk id="8" creationId="{9BB0DEE7-24D0-D405-2A74-7511FA520394}"/>
          </ac:spMkLst>
        </pc:spChg>
        <pc:spChg chg="mod">
          <ac:chgData name="Anna Fox" userId="125fffe2-f29c-4e77-b06f-0d2e5d0b60f4" providerId="ADAL" clId="{7BD4ED6C-36D0-418F-83CA-F4C629630FA4}" dt="2026-02-10T22:13:23.193" v="475" actId="1076"/>
          <ac:spMkLst>
            <pc:docMk/>
            <pc:sldMk cId="1942156684" sldId="269"/>
            <ac:spMk id="9" creationId="{F2BCC85A-D47B-ECBA-6A02-99D1929BD101}"/>
          </ac:spMkLst>
        </pc:spChg>
        <pc:spChg chg="mod">
          <ac:chgData name="Anna Fox" userId="125fffe2-f29c-4e77-b06f-0d2e5d0b60f4" providerId="ADAL" clId="{7BD4ED6C-36D0-418F-83CA-F4C629630FA4}" dt="2026-02-13T20:44:27.494" v="1814" actId="948"/>
          <ac:spMkLst>
            <pc:docMk/>
            <pc:sldMk cId="1942156684" sldId="269"/>
            <ac:spMk id="23" creationId="{5A1672AF-2BC6-A3E2-174E-E373C3FCE0A1}"/>
          </ac:spMkLst>
        </pc:spChg>
        <pc:grpChg chg="add mod">
          <ac:chgData name="Anna Fox" userId="125fffe2-f29c-4e77-b06f-0d2e5d0b60f4" providerId="ADAL" clId="{7BD4ED6C-36D0-418F-83CA-F4C629630FA4}" dt="2026-02-10T22:35:54.483" v="537" actId="1076"/>
          <ac:grpSpMkLst>
            <pc:docMk/>
            <pc:sldMk cId="1942156684" sldId="269"/>
            <ac:grpSpMk id="12" creationId="{7E573293-9922-2B1B-13D9-9147757277E8}"/>
          </ac:grpSpMkLst>
        </pc:grpChg>
        <pc:graphicFrameChg chg="mod">
          <ac:chgData name="Anna Fox" userId="125fffe2-f29c-4e77-b06f-0d2e5d0b60f4" providerId="ADAL" clId="{7BD4ED6C-36D0-418F-83CA-F4C629630FA4}" dt="2026-02-10T22:15:10.314" v="500" actId="1035"/>
          <ac:graphicFrameMkLst>
            <pc:docMk/>
            <pc:sldMk cId="1942156684" sldId="269"/>
            <ac:graphicFrameMk id="7" creationId="{962A6E53-44FD-F053-D174-FF59BD937552}"/>
          </ac:graphicFrameMkLst>
        </pc:graphicFrameChg>
        <pc:graphicFrameChg chg="mod">
          <ac:chgData name="Anna Fox" userId="125fffe2-f29c-4e77-b06f-0d2e5d0b60f4" providerId="ADAL" clId="{7BD4ED6C-36D0-418F-83CA-F4C629630FA4}" dt="2026-02-10T22:15:10.314" v="500" actId="1035"/>
          <ac:graphicFrameMkLst>
            <pc:docMk/>
            <pc:sldMk cId="1942156684" sldId="269"/>
            <ac:graphicFrameMk id="10" creationId="{CC9C3352-7ACF-0DC1-37C2-7105B54526C6}"/>
          </ac:graphicFrameMkLst>
        </pc:graphicFrameChg>
        <pc:picChg chg="add mod">
          <ac:chgData name="Anna Fox" userId="125fffe2-f29c-4e77-b06f-0d2e5d0b60f4" providerId="ADAL" clId="{7BD4ED6C-36D0-418F-83CA-F4C629630FA4}" dt="2026-02-10T22:34:43.188" v="521" actId="164"/>
          <ac:picMkLst>
            <pc:docMk/>
            <pc:sldMk cId="1942156684" sldId="269"/>
            <ac:picMk id="5" creationId="{9A377A42-B603-4902-195F-0E94DAA9F467}"/>
          </ac:picMkLst>
        </pc:picChg>
        <pc:picChg chg="add mod">
          <ac:chgData name="Anna Fox" userId="125fffe2-f29c-4e77-b06f-0d2e5d0b60f4" providerId="ADAL" clId="{7BD4ED6C-36D0-418F-83CA-F4C629630FA4}" dt="2026-02-10T22:34:43.188" v="521" actId="164"/>
          <ac:picMkLst>
            <pc:docMk/>
            <pc:sldMk cId="1942156684" sldId="269"/>
            <ac:picMk id="11" creationId="{3C48DDCE-5038-60E6-EEEA-2450BEA677BF}"/>
          </ac:picMkLst>
        </pc:picChg>
      </pc:sldChg>
      <pc:sldChg chg="modSp mod">
        <pc:chgData name="Anna Fox" userId="125fffe2-f29c-4e77-b06f-0d2e5d0b60f4" providerId="ADAL" clId="{7BD4ED6C-36D0-418F-83CA-F4C629630FA4}" dt="2026-02-11T16:37:21.679" v="1134" actId="948"/>
        <pc:sldMkLst>
          <pc:docMk/>
          <pc:sldMk cId="4185015819" sldId="270"/>
        </pc:sldMkLst>
        <pc:spChg chg="mod">
          <ac:chgData name="Anna Fox" userId="125fffe2-f29c-4e77-b06f-0d2e5d0b60f4" providerId="ADAL" clId="{7BD4ED6C-36D0-418F-83CA-F4C629630FA4}" dt="2026-02-11T14:19:32.270" v="869" actId="404"/>
          <ac:spMkLst>
            <pc:docMk/>
            <pc:sldMk cId="4185015819" sldId="270"/>
            <ac:spMk id="2" creationId="{92EE2CB3-F14B-B1ED-1A1D-8CD3E3DE8DAA}"/>
          </ac:spMkLst>
        </pc:spChg>
        <pc:spChg chg="mod">
          <ac:chgData name="Anna Fox" userId="125fffe2-f29c-4e77-b06f-0d2e5d0b60f4" providerId="ADAL" clId="{7BD4ED6C-36D0-418F-83CA-F4C629630FA4}" dt="2026-02-11T16:37:21.679" v="1134" actId="948"/>
          <ac:spMkLst>
            <pc:docMk/>
            <pc:sldMk cId="4185015819" sldId="270"/>
            <ac:spMk id="6" creationId="{07984391-76ED-92B9-186A-B30847C0BDF5}"/>
          </ac:spMkLst>
        </pc:spChg>
      </pc:sldChg>
      <pc:sldChg chg="addSp delSp modSp mod">
        <pc:chgData name="Anna Fox" userId="125fffe2-f29c-4e77-b06f-0d2e5d0b60f4" providerId="ADAL" clId="{7BD4ED6C-36D0-418F-83CA-F4C629630FA4}" dt="2026-02-13T21:16:03.538" v="1927" actId="1035"/>
        <pc:sldMkLst>
          <pc:docMk/>
          <pc:sldMk cId="314774075" sldId="271"/>
        </pc:sldMkLst>
        <pc:spChg chg="mod">
          <ac:chgData name="Anna Fox" userId="125fffe2-f29c-4e77-b06f-0d2e5d0b60f4" providerId="ADAL" clId="{7BD4ED6C-36D0-418F-83CA-F4C629630FA4}" dt="2026-02-10T23:16:55.766" v="720" actId="404"/>
          <ac:spMkLst>
            <pc:docMk/>
            <pc:sldMk cId="314774075" sldId="271"/>
            <ac:spMk id="2" creationId="{0F2DDBD4-F0CE-EF4C-DBF7-CEBE529F7D3C}"/>
          </ac:spMkLst>
        </pc:spChg>
        <pc:spChg chg="mod">
          <ac:chgData name="Anna Fox" userId="125fffe2-f29c-4e77-b06f-0d2e5d0b60f4" providerId="ADAL" clId="{7BD4ED6C-36D0-418F-83CA-F4C629630FA4}" dt="2026-02-13T20:53:56.518" v="1844" actId="165"/>
          <ac:spMkLst>
            <pc:docMk/>
            <pc:sldMk cId="314774075" sldId="271"/>
            <ac:spMk id="6" creationId="{DF8DCD45-E238-1D19-0187-591D9A4D9292}"/>
          </ac:spMkLst>
        </pc:spChg>
        <pc:spChg chg="mod">
          <ac:chgData name="Anna Fox" userId="125fffe2-f29c-4e77-b06f-0d2e5d0b60f4" providerId="ADAL" clId="{7BD4ED6C-36D0-418F-83CA-F4C629630FA4}" dt="2026-02-13T20:53:56.518" v="1844" actId="165"/>
          <ac:spMkLst>
            <pc:docMk/>
            <pc:sldMk cId="314774075" sldId="271"/>
            <ac:spMk id="7" creationId="{14CC8442-77CA-A682-D9BA-373E52AC39A5}"/>
          </ac:spMkLst>
        </pc:spChg>
        <pc:spChg chg="mod topLvl">
          <ac:chgData name="Anna Fox" userId="125fffe2-f29c-4e77-b06f-0d2e5d0b60f4" providerId="ADAL" clId="{7BD4ED6C-36D0-418F-83CA-F4C629630FA4}" dt="2026-02-13T20:54:37.535" v="1851" actId="164"/>
          <ac:spMkLst>
            <pc:docMk/>
            <pc:sldMk cId="314774075" sldId="271"/>
            <ac:spMk id="9" creationId="{59507C66-E0DE-640D-0E0F-2CEEFA77DAAB}"/>
          </ac:spMkLst>
        </pc:spChg>
        <pc:spChg chg="mod topLvl">
          <ac:chgData name="Anna Fox" userId="125fffe2-f29c-4e77-b06f-0d2e5d0b60f4" providerId="ADAL" clId="{7BD4ED6C-36D0-418F-83CA-F4C629630FA4}" dt="2026-02-13T20:54:37.535" v="1851" actId="164"/>
          <ac:spMkLst>
            <pc:docMk/>
            <pc:sldMk cId="314774075" sldId="271"/>
            <ac:spMk id="10" creationId="{E1543CF7-DB9D-E9F1-0532-A650F12B4643}"/>
          </ac:spMkLst>
        </pc:spChg>
        <pc:spChg chg="mod topLvl">
          <ac:chgData name="Anna Fox" userId="125fffe2-f29c-4e77-b06f-0d2e5d0b60f4" providerId="ADAL" clId="{7BD4ED6C-36D0-418F-83CA-F4C629630FA4}" dt="2026-02-13T21:15:48.202" v="1923" actId="14100"/>
          <ac:spMkLst>
            <pc:docMk/>
            <pc:sldMk cId="314774075" sldId="271"/>
            <ac:spMk id="16" creationId="{F95413DB-8FFC-21FD-35BC-83001C666723}"/>
          </ac:spMkLst>
        </pc:spChg>
        <pc:spChg chg="mod topLvl">
          <ac:chgData name="Anna Fox" userId="125fffe2-f29c-4e77-b06f-0d2e5d0b60f4" providerId="ADAL" clId="{7BD4ED6C-36D0-418F-83CA-F4C629630FA4}" dt="2026-02-13T20:54:37.535" v="1851" actId="164"/>
          <ac:spMkLst>
            <pc:docMk/>
            <pc:sldMk cId="314774075" sldId="271"/>
            <ac:spMk id="20" creationId="{55B0B9F9-E58F-9AE8-7BF8-FC392B644A31}"/>
          </ac:spMkLst>
        </pc:spChg>
        <pc:spChg chg="mod topLvl">
          <ac:chgData name="Anna Fox" userId="125fffe2-f29c-4e77-b06f-0d2e5d0b60f4" providerId="ADAL" clId="{7BD4ED6C-36D0-418F-83CA-F4C629630FA4}" dt="2026-02-13T20:54:37.535" v="1851" actId="164"/>
          <ac:spMkLst>
            <pc:docMk/>
            <pc:sldMk cId="314774075" sldId="271"/>
            <ac:spMk id="21" creationId="{8C3E688D-76F0-9F0F-E074-A2EC9503AC76}"/>
          </ac:spMkLst>
        </pc:spChg>
        <pc:spChg chg="mod topLvl">
          <ac:chgData name="Anna Fox" userId="125fffe2-f29c-4e77-b06f-0d2e5d0b60f4" providerId="ADAL" clId="{7BD4ED6C-36D0-418F-83CA-F4C629630FA4}" dt="2026-02-13T20:54:55.076" v="1853" actId="164"/>
          <ac:spMkLst>
            <pc:docMk/>
            <pc:sldMk cId="314774075" sldId="271"/>
            <ac:spMk id="23" creationId="{218C709A-506D-5EF1-BE86-2025AEF25BC6}"/>
          </ac:spMkLst>
        </pc:spChg>
        <pc:spChg chg="mod">
          <ac:chgData name="Anna Fox" userId="125fffe2-f29c-4e77-b06f-0d2e5d0b60f4" providerId="ADAL" clId="{7BD4ED6C-36D0-418F-83CA-F4C629630FA4}" dt="2026-02-10T22:39:55.912" v="542" actId="165"/>
          <ac:spMkLst>
            <pc:docMk/>
            <pc:sldMk cId="314774075" sldId="271"/>
            <ac:spMk id="26" creationId="{558C727F-669F-1828-95D4-244E42719361}"/>
          </ac:spMkLst>
        </pc:spChg>
        <pc:spChg chg="mod">
          <ac:chgData name="Anna Fox" userId="125fffe2-f29c-4e77-b06f-0d2e5d0b60f4" providerId="ADAL" clId="{7BD4ED6C-36D0-418F-83CA-F4C629630FA4}" dt="2026-02-10T22:39:55.912" v="542" actId="165"/>
          <ac:spMkLst>
            <pc:docMk/>
            <pc:sldMk cId="314774075" sldId="271"/>
            <ac:spMk id="27" creationId="{C24F9059-6E5C-4FD9-94B5-8520868449DA}"/>
          </ac:spMkLst>
        </pc:spChg>
        <pc:spChg chg="mod topLvl">
          <ac:chgData name="Anna Fox" userId="125fffe2-f29c-4e77-b06f-0d2e5d0b60f4" providerId="ADAL" clId="{7BD4ED6C-36D0-418F-83CA-F4C629630FA4}" dt="2026-02-13T20:54:48.192" v="1852" actId="164"/>
          <ac:spMkLst>
            <pc:docMk/>
            <pc:sldMk cId="314774075" sldId="271"/>
            <ac:spMk id="34" creationId="{CA923F6B-B08F-CA12-7BB8-53059B36BADB}"/>
          </ac:spMkLst>
        </pc:spChg>
        <pc:spChg chg="mod">
          <ac:chgData name="Anna Fox" userId="125fffe2-f29c-4e77-b06f-0d2e5d0b60f4" providerId="ADAL" clId="{7BD4ED6C-36D0-418F-83CA-F4C629630FA4}" dt="2026-02-13T20:53:56.518" v="1844" actId="165"/>
          <ac:spMkLst>
            <pc:docMk/>
            <pc:sldMk cId="314774075" sldId="271"/>
            <ac:spMk id="37" creationId="{85EB12EC-44C9-EE30-BB39-51BA3EFF56F1}"/>
          </ac:spMkLst>
        </pc:spChg>
        <pc:spChg chg="mod">
          <ac:chgData name="Anna Fox" userId="125fffe2-f29c-4e77-b06f-0d2e5d0b60f4" providerId="ADAL" clId="{7BD4ED6C-36D0-418F-83CA-F4C629630FA4}" dt="2026-02-10T22:39:55.912" v="542" actId="165"/>
          <ac:spMkLst>
            <pc:docMk/>
            <pc:sldMk cId="314774075" sldId="271"/>
            <ac:spMk id="38" creationId="{6C53BBF9-840D-F9BE-D679-71E19472A24F}"/>
          </ac:spMkLst>
        </pc:spChg>
        <pc:spChg chg="mod topLvl">
          <ac:chgData name="Anna Fox" userId="125fffe2-f29c-4e77-b06f-0d2e5d0b60f4" providerId="ADAL" clId="{7BD4ED6C-36D0-418F-83CA-F4C629630FA4}" dt="2026-02-13T20:54:55.076" v="1853" actId="164"/>
          <ac:spMkLst>
            <pc:docMk/>
            <pc:sldMk cId="314774075" sldId="271"/>
            <ac:spMk id="39" creationId="{BD6E04A1-4B3B-F1EC-DED6-D6E9BEA22755}"/>
          </ac:spMkLst>
        </pc:spChg>
        <pc:spChg chg="mod topLvl">
          <ac:chgData name="Anna Fox" userId="125fffe2-f29c-4e77-b06f-0d2e5d0b60f4" providerId="ADAL" clId="{7BD4ED6C-36D0-418F-83CA-F4C629630FA4}" dt="2026-02-13T20:54:55.076" v="1853" actId="164"/>
          <ac:spMkLst>
            <pc:docMk/>
            <pc:sldMk cId="314774075" sldId="271"/>
            <ac:spMk id="40" creationId="{B92F6DBF-45A5-C7F4-5653-84E3BCACE7FE}"/>
          </ac:spMkLst>
        </pc:spChg>
        <pc:spChg chg="mod topLvl">
          <ac:chgData name="Anna Fox" userId="125fffe2-f29c-4e77-b06f-0d2e5d0b60f4" providerId="ADAL" clId="{7BD4ED6C-36D0-418F-83CA-F4C629630FA4}" dt="2026-02-13T20:54:48.192" v="1852" actId="164"/>
          <ac:spMkLst>
            <pc:docMk/>
            <pc:sldMk cId="314774075" sldId="271"/>
            <ac:spMk id="42" creationId="{9A129AAE-F3CE-6D4B-1845-7A42C4E91EE7}"/>
          </ac:spMkLst>
        </pc:spChg>
        <pc:spChg chg="mod topLvl">
          <ac:chgData name="Anna Fox" userId="125fffe2-f29c-4e77-b06f-0d2e5d0b60f4" providerId="ADAL" clId="{7BD4ED6C-36D0-418F-83CA-F4C629630FA4}" dt="2026-02-13T20:54:55.076" v="1853" actId="164"/>
          <ac:spMkLst>
            <pc:docMk/>
            <pc:sldMk cId="314774075" sldId="271"/>
            <ac:spMk id="58" creationId="{D7AB846F-8E88-64E5-968A-2CFAFA37A64A}"/>
          </ac:spMkLst>
        </pc:spChg>
        <pc:spChg chg="mod topLvl">
          <ac:chgData name="Anna Fox" userId="125fffe2-f29c-4e77-b06f-0d2e5d0b60f4" providerId="ADAL" clId="{7BD4ED6C-36D0-418F-83CA-F4C629630FA4}" dt="2026-02-13T20:54:48.192" v="1852" actId="164"/>
          <ac:spMkLst>
            <pc:docMk/>
            <pc:sldMk cId="314774075" sldId="271"/>
            <ac:spMk id="61" creationId="{4FD13555-14C0-D981-98DA-20B3052E6DF4}"/>
          </ac:spMkLst>
        </pc:spChg>
        <pc:spChg chg="mod topLvl">
          <ac:chgData name="Anna Fox" userId="125fffe2-f29c-4e77-b06f-0d2e5d0b60f4" providerId="ADAL" clId="{7BD4ED6C-36D0-418F-83CA-F4C629630FA4}" dt="2026-02-13T20:54:48.192" v="1852" actId="164"/>
          <ac:spMkLst>
            <pc:docMk/>
            <pc:sldMk cId="314774075" sldId="271"/>
            <ac:spMk id="62" creationId="{F3944400-769E-A41E-1FB9-4FD2072ED2C6}"/>
          </ac:spMkLst>
        </pc:spChg>
        <pc:spChg chg="mod topLvl">
          <ac:chgData name="Anna Fox" userId="125fffe2-f29c-4e77-b06f-0d2e5d0b60f4" providerId="ADAL" clId="{7BD4ED6C-36D0-418F-83CA-F4C629630FA4}" dt="2026-02-13T20:53:56.518" v="1844" actId="165"/>
          <ac:spMkLst>
            <pc:docMk/>
            <pc:sldMk cId="314774075" sldId="271"/>
            <ac:spMk id="64" creationId="{8526C4BF-323F-9024-CAF5-63853461F222}"/>
          </ac:spMkLst>
        </pc:spChg>
        <pc:spChg chg="mod topLvl">
          <ac:chgData name="Anna Fox" userId="125fffe2-f29c-4e77-b06f-0d2e5d0b60f4" providerId="ADAL" clId="{7BD4ED6C-36D0-418F-83CA-F4C629630FA4}" dt="2026-02-13T20:56:53.742" v="1884" actId="14100"/>
          <ac:spMkLst>
            <pc:docMk/>
            <pc:sldMk cId="314774075" sldId="271"/>
            <ac:spMk id="75" creationId="{26EE8550-7D84-313B-53F3-3C49A4C726C0}"/>
          </ac:spMkLst>
        </pc:spChg>
        <pc:spChg chg="add mod ord">
          <ac:chgData name="Anna Fox" userId="125fffe2-f29c-4e77-b06f-0d2e5d0b60f4" providerId="ADAL" clId="{7BD4ED6C-36D0-418F-83CA-F4C629630FA4}" dt="2026-02-13T21:15:14.210" v="1912" actId="164"/>
          <ac:spMkLst>
            <pc:docMk/>
            <pc:sldMk cId="314774075" sldId="271"/>
            <ac:spMk id="81" creationId="{6A2B3A29-4B93-BFBF-4C27-8C505551352E}"/>
          </ac:spMkLst>
        </pc:spChg>
        <pc:spChg chg="mod">
          <ac:chgData name="Anna Fox" userId="125fffe2-f29c-4e77-b06f-0d2e5d0b60f4" providerId="ADAL" clId="{7BD4ED6C-36D0-418F-83CA-F4C629630FA4}" dt="2026-02-13T20:53:56.518" v="1844" actId="165"/>
          <ac:spMkLst>
            <pc:docMk/>
            <pc:sldMk cId="314774075" sldId="271"/>
            <ac:spMk id="86" creationId="{46B66BA9-886C-5C44-E932-30C06F6337B9}"/>
          </ac:spMkLst>
        </pc:spChg>
        <pc:spChg chg="mod">
          <ac:chgData name="Anna Fox" userId="125fffe2-f29c-4e77-b06f-0d2e5d0b60f4" providerId="ADAL" clId="{7BD4ED6C-36D0-418F-83CA-F4C629630FA4}" dt="2026-02-10T22:39:10.112" v="540" actId="165"/>
          <ac:spMkLst>
            <pc:docMk/>
            <pc:sldMk cId="314774075" sldId="271"/>
            <ac:spMk id="87" creationId="{B8054863-4368-B1A6-2B3E-020195D3BE7C}"/>
          </ac:spMkLst>
        </pc:spChg>
        <pc:spChg chg="mod">
          <ac:chgData name="Anna Fox" userId="125fffe2-f29c-4e77-b06f-0d2e5d0b60f4" providerId="ADAL" clId="{7BD4ED6C-36D0-418F-83CA-F4C629630FA4}" dt="2026-02-13T20:52:32.272" v="1833" actId="1076"/>
          <ac:spMkLst>
            <pc:docMk/>
            <pc:sldMk cId="314774075" sldId="271"/>
            <ac:spMk id="106" creationId="{A921E07B-DDAC-C3C5-54E6-425D6E6EDBBF}"/>
          </ac:spMkLst>
        </pc:spChg>
        <pc:grpChg chg="add mod">
          <ac:chgData name="Anna Fox" userId="125fffe2-f29c-4e77-b06f-0d2e5d0b60f4" providerId="ADAL" clId="{7BD4ED6C-36D0-418F-83CA-F4C629630FA4}" dt="2026-02-13T20:54:48.192" v="1852" actId="164"/>
          <ac:grpSpMkLst>
            <pc:docMk/>
            <pc:sldMk cId="314774075" sldId="271"/>
            <ac:grpSpMk id="4" creationId="{C9171090-F2FB-204A-668F-2064CDFA63D0}"/>
          </ac:grpSpMkLst>
        </pc:grpChg>
        <pc:grpChg chg="mod">
          <ac:chgData name="Anna Fox" userId="125fffe2-f29c-4e77-b06f-0d2e5d0b60f4" providerId="ADAL" clId="{7BD4ED6C-36D0-418F-83CA-F4C629630FA4}" dt="2026-02-13T20:54:37.535" v="1851" actId="164"/>
          <ac:grpSpMkLst>
            <pc:docMk/>
            <pc:sldMk cId="314774075" sldId="271"/>
            <ac:grpSpMk id="5" creationId="{6B9D671C-B368-EE8D-7F2C-85A052E1FF44}"/>
          </ac:grpSpMkLst>
        </pc:grpChg>
        <pc:grpChg chg="mod">
          <ac:chgData name="Anna Fox" userId="125fffe2-f29c-4e77-b06f-0d2e5d0b60f4" providerId="ADAL" clId="{7BD4ED6C-36D0-418F-83CA-F4C629630FA4}" dt="2026-02-13T20:54:55.076" v="1853" actId="164"/>
          <ac:grpSpMkLst>
            <pc:docMk/>
            <pc:sldMk cId="314774075" sldId="271"/>
            <ac:grpSpMk id="25" creationId="{62024A2D-97AB-2081-CB8A-0D4FDDAE5381}"/>
          </ac:grpSpMkLst>
        </pc:grpChg>
        <pc:grpChg chg="mod">
          <ac:chgData name="Anna Fox" userId="125fffe2-f29c-4e77-b06f-0d2e5d0b60f4" providerId="ADAL" clId="{7BD4ED6C-36D0-418F-83CA-F4C629630FA4}" dt="2026-02-10T22:39:55.912" v="542" actId="165"/>
          <ac:grpSpMkLst>
            <pc:docMk/>
            <pc:sldMk cId="314774075" sldId="271"/>
            <ac:grpSpMk id="29" creationId="{2CEF80F5-C53C-F006-FDC9-603F0C6CC882}"/>
          </ac:grpSpMkLst>
        </pc:grpChg>
        <pc:grpChg chg="add mod">
          <ac:chgData name="Anna Fox" userId="125fffe2-f29c-4e77-b06f-0d2e5d0b60f4" providerId="ADAL" clId="{7BD4ED6C-36D0-418F-83CA-F4C629630FA4}" dt="2026-02-13T20:55:07.135" v="1856" actId="1037"/>
          <ac:grpSpMkLst>
            <pc:docMk/>
            <pc:sldMk cId="314774075" sldId="271"/>
            <ac:grpSpMk id="73" creationId="{9D7BE43B-CB18-C803-AF11-BBC19D7CDE73}"/>
          </ac:grpSpMkLst>
        </pc:grpChg>
        <pc:grpChg chg="add mod">
          <ac:chgData name="Anna Fox" userId="125fffe2-f29c-4e77-b06f-0d2e5d0b60f4" providerId="ADAL" clId="{7BD4ED6C-36D0-418F-83CA-F4C629630FA4}" dt="2026-02-13T20:56:44.027" v="1881" actId="1038"/>
          <ac:grpSpMkLst>
            <pc:docMk/>
            <pc:sldMk cId="314774075" sldId="271"/>
            <ac:grpSpMk id="74" creationId="{3F007809-94AE-DF29-9A99-E8029DB9FEE1}"/>
          </ac:grpSpMkLst>
        </pc:grpChg>
        <pc:grpChg chg="add mod">
          <ac:chgData name="Anna Fox" userId="125fffe2-f29c-4e77-b06f-0d2e5d0b60f4" providerId="ADAL" clId="{7BD4ED6C-36D0-418F-83CA-F4C629630FA4}" dt="2026-02-13T20:56:36.234" v="1879" actId="1037"/>
          <ac:grpSpMkLst>
            <pc:docMk/>
            <pc:sldMk cId="314774075" sldId="271"/>
            <ac:grpSpMk id="76" creationId="{1CD5AF39-2393-3CC6-A1DF-567E370607EE}"/>
          </ac:grpSpMkLst>
        </pc:grpChg>
        <pc:grpChg chg="add mod">
          <ac:chgData name="Anna Fox" userId="125fffe2-f29c-4e77-b06f-0d2e5d0b60f4" providerId="ADAL" clId="{7BD4ED6C-36D0-418F-83CA-F4C629630FA4}" dt="2026-02-13T21:16:03.538" v="1927" actId="1035"/>
          <ac:grpSpMkLst>
            <pc:docMk/>
            <pc:sldMk cId="314774075" sldId="271"/>
            <ac:grpSpMk id="82" creationId="{2F2B23F8-85B8-423C-A8FA-25FD144BB7D3}"/>
          </ac:grpSpMkLst>
        </pc:grpChg>
        <pc:grpChg chg="mod">
          <ac:chgData name="Anna Fox" userId="125fffe2-f29c-4e77-b06f-0d2e5d0b60f4" providerId="ADAL" clId="{7BD4ED6C-36D0-418F-83CA-F4C629630FA4}" dt="2026-02-10T22:39:10.112" v="540" actId="165"/>
          <ac:grpSpMkLst>
            <pc:docMk/>
            <pc:sldMk cId="314774075" sldId="271"/>
            <ac:grpSpMk id="84" creationId="{AC688603-E280-9E54-2807-93A3A08DC6D4}"/>
          </ac:grpSpMkLst>
        </pc:grpChg>
        <pc:picChg chg="mod">
          <ac:chgData name="Anna Fox" userId="125fffe2-f29c-4e77-b06f-0d2e5d0b60f4" providerId="ADAL" clId="{7BD4ED6C-36D0-418F-83CA-F4C629630FA4}" dt="2026-02-10T22:39:55.912" v="542" actId="165"/>
          <ac:picMkLst>
            <pc:docMk/>
            <pc:sldMk cId="314774075" sldId="271"/>
            <ac:picMk id="36" creationId="{A42E1D3E-79E8-6BDE-B672-BF47D6AB7F9B}"/>
          </ac:picMkLst>
        </pc:picChg>
        <pc:picChg chg="mod topLvl">
          <ac:chgData name="Anna Fox" userId="125fffe2-f29c-4e77-b06f-0d2e5d0b60f4" providerId="ADAL" clId="{7BD4ED6C-36D0-418F-83CA-F4C629630FA4}" dt="2026-02-10T22:44:25.640" v="553" actId="164"/>
          <ac:picMkLst>
            <pc:docMk/>
            <pc:sldMk cId="314774075" sldId="271"/>
            <ac:picMk id="65" creationId="{80B319D0-592D-E33B-69F5-F10A2DEFEF0A}"/>
          </ac:picMkLst>
        </pc:picChg>
        <pc:picChg chg="add mod">
          <ac:chgData name="Anna Fox" userId="125fffe2-f29c-4e77-b06f-0d2e5d0b60f4" providerId="ADAL" clId="{7BD4ED6C-36D0-418F-83CA-F4C629630FA4}" dt="2026-02-13T21:15:14.210" v="1912" actId="164"/>
          <ac:picMkLst>
            <pc:docMk/>
            <pc:sldMk cId="314774075" sldId="271"/>
            <ac:picMk id="80" creationId="{310F20CA-AB32-C32A-206D-E304C6CB270D}"/>
          </ac:picMkLst>
        </pc:picChg>
        <pc:picChg chg="mod">
          <ac:chgData name="Anna Fox" userId="125fffe2-f29c-4e77-b06f-0d2e5d0b60f4" providerId="ADAL" clId="{7BD4ED6C-36D0-418F-83CA-F4C629630FA4}" dt="2026-02-10T22:39:10.112" v="540" actId="165"/>
          <ac:picMkLst>
            <pc:docMk/>
            <pc:sldMk cId="314774075" sldId="271"/>
            <ac:picMk id="85" creationId="{DD5D391C-7182-9242-80C5-432EED043167}"/>
          </ac:picMkLst>
        </pc:picChg>
        <pc:cxnChg chg="add mod topLvl">
          <ac:chgData name="Anna Fox" userId="125fffe2-f29c-4e77-b06f-0d2e5d0b60f4" providerId="ADAL" clId="{7BD4ED6C-36D0-418F-83CA-F4C629630FA4}" dt="2026-02-13T20:56:51.092" v="1883" actId="14100"/>
          <ac:cxnSpMkLst>
            <pc:docMk/>
            <pc:sldMk cId="314774075" sldId="271"/>
            <ac:cxnSpMk id="13" creationId="{68D5DDBC-5CA5-700E-99D9-140D0A212B40}"/>
          </ac:cxnSpMkLst>
        </pc:cxnChg>
      </pc:sldChg>
      <pc:sldChg chg="addSp modSp mod">
        <pc:chgData name="Anna Fox" userId="125fffe2-f29c-4e77-b06f-0d2e5d0b60f4" providerId="ADAL" clId="{7BD4ED6C-36D0-418F-83CA-F4C629630FA4}" dt="2026-02-10T23:17:06.127" v="721" actId="404"/>
        <pc:sldMkLst>
          <pc:docMk/>
          <pc:sldMk cId="2202419700" sldId="273"/>
        </pc:sldMkLst>
        <pc:spChg chg="mod">
          <ac:chgData name="Anna Fox" userId="125fffe2-f29c-4e77-b06f-0d2e5d0b60f4" providerId="ADAL" clId="{7BD4ED6C-36D0-418F-83CA-F4C629630FA4}" dt="2026-02-10T23:17:06.127" v="721" actId="404"/>
          <ac:spMkLst>
            <pc:docMk/>
            <pc:sldMk cId="2202419700" sldId="273"/>
            <ac:spMk id="2" creationId="{173A23F7-4EE8-9187-DB63-607976457D74}"/>
          </ac:spMkLst>
        </pc:spChg>
        <pc:spChg chg="mod">
          <ac:chgData name="Anna Fox" userId="125fffe2-f29c-4e77-b06f-0d2e5d0b60f4" providerId="ADAL" clId="{7BD4ED6C-36D0-418F-83CA-F4C629630FA4}" dt="2026-02-10T23:10:39.080" v="690" actId="20577"/>
          <ac:spMkLst>
            <pc:docMk/>
            <pc:sldMk cId="2202419700" sldId="273"/>
            <ac:spMk id="14" creationId="{B6649CC8-E44D-064A-71EF-7980B40BE7FC}"/>
          </ac:spMkLst>
        </pc:spChg>
        <pc:graphicFrameChg chg="mod">
          <ac:chgData name="Anna Fox" userId="125fffe2-f29c-4e77-b06f-0d2e5d0b60f4" providerId="ADAL" clId="{7BD4ED6C-36D0-418F-83CA-F4C629630FA4}" dt="2026-02-10T23:13:14.079" v="710" actId="1036"/>
          <ac:graphicFrameMkLst>
            <pc:docMk/>
            <pc:sldMk cId="2202419700" sldId="273"/>
            <ac:graphicFrameMk id="13" creationId="{42D3CE4F-BBFC-D91B-F4F6-BFE581CFCAD1}"/>
          </ac:graphicFrameMkLst>
        </pc:graphicFrameChg>
        <pc:cxnChg chg="add mod">
          <ac:chgData name="Anna Fox" userId="125fffe2-f29c-4e77-b06f-0d2e5d0b60f4" providerId="ADAL" clId="{7BD4ED6C-36D0-418F-83CA-F4C629630FA4}" dt="2026-02-10T23:11:25.422" v="695" actId="1076"/>
          <ac:cxnSpMkLst>
            <pc:docMk/>
            <pc:sldMk cId="2202419700" sldId="273"/>
            <ac:cxnSpMk id="4" creationId="{43581084-7548-E8B1-DF5C-863537E12467}"/>
          </ac:cxnSpMkLst>
        </pc:cxnChg>
      </pc:sldChg>
      <pc:sldChg chg="addSp delSp modSp mod">
        <pc:chgData name="Anna Fox" userId="125fffe2-f29c-4e77-b06f-0d2e5d0b60f4" providerId="ADAL" clId="{7BD4ED6C-36D0-418F-83CA-F4C629630FA4}" dt="2026-02-13T20:26:38.711" v="1601" actId="478"/>
        <pc:sldMkLst>
          <pc:docMk/>
          <pc:sldMk cId="112324986" sldId="274"/>
        </pc:sldMkLst>
        <pc:spChg chg="mod">
          <ac:chgData name="Anna Fox" userId="125fffe2-f29c-4e77-b06f-0d2e5d0b60f4" providerId="ADAL" clId="{7BD4ED6C-36D0-418F-83CA-F4C629630FA4}" dt="2026-02-10T23:15:28.365" v="715" actId="404"/>
          <ac:spMkLst>
            <pc:docMk/>
            <pc:sldMk cId="112324986" sldId="274"/>
            <ac:spMk id="2" creationId="{60DE3B2B-5D95-7851-0A0F-FEE3424DD1E8}"/>
          </ac:spMkLst>
        </pc:spChg>
        <pc:spChg chg="mod">
          <ac:chgData name="Anna Fox" userId="125fffe2-f29c-4e77-b06f-0d2e5d0b60f4" providerId="ADAL" clId="{7BD4ED6C-36D0-418F-83CA-F4C629630FA4}" dt="2026-02-13T20:26:36.070" v="1600" actId="1035"/>
          <ac:spMkLst>
            <pc:docMk/>
            <pc:sldMk cId="112324986" sldId="274"/>
            <ac:spMk id="17" creationId="{0CEA5C44-8E7B-3735-382C-C1AAB9646C55}"/>
          </ac:spMkLst>
        </pc:spChg>
        <pc:spChg chg="mod">
          <ac:chgData name="Anna Fox" userId="125fffe2-f29c-4e77-b06f-0d2e5d0b60f4" providerId="ADAL" clId="{7BD4ED6C-36D0-418F-83CA-F4C629630FA4}" dt="2026-02-13T20:26:36.070" v="1600" actId="1035"/>
          <ac:spMkLst>
            <pc:docMk/>
            <pc:sldMk cId="112324986" sldId="274"/>
            <ac:spMk id="18" creationId="{77CA28DB-DE76-22EA-1690-43E82E3936DC}"/>
          </ac:spMkLst>
        </pc:spChg>
      </pc:sldChg>
      <pc:sldChg chg="modSp mod">
        <pc:chgData name="Anna Fox" userId="125fffe2-f29c-4e77-b06f-0d2e5d0b60f4" providerId="ADAL" clId="{7BD4ED6C-36D0-418F-83CA-F4C629630FA4}" dt="2026-02-10T19:35:13.173" v="25" actId="113"/>
        <pc:sldMkLst>
          <pc:docMk/>
          <pc:sldMk cId="2227246540" sldId="275"/>
        </pc:sldMkLst>
        <pc:spChg chg="mod">
          <ac:chgData name="Anna Fox" userId="125fffe2-f29c-4e77-b06f-0d2e5d0b60f4" providerId="ADAL" clId="{7BD4ED6C-36D0-418F-83CA-F4C629630FA4}" dt="2026-02-10T19:35:13.173" v="25" actId="113"/>
          <ac:spMkLst>
            <pc:docMk/>
            <pc:sldMk cId="2227246540" sldId="275"/>
            <ac:spMk id="2" creationId="{D41818EB-C213-FD67-B420-B65A8937116E}"/>
          </ac:spMkLst>
        </pc:spChg>
      </pc:sldChg>
      <pc:sldChg chg="modSp mod">
        <pc:chgData name="Anna Fox" userId="125fffe2-f29c-4e77-b06f-0d2e5d0b60f4" providerId="ADAL" clId="{7BD4ED6C-36D0-418F-83CA-F4C629630FA4}" dt="2026-02-13T20:45:31.127" v="1823" actId="1036"/>
        <pc:sldMkLst>
          <pc:docMk/>
          <pc:sldMk cId="3107094828" sldId="276"/>
        </pc:sldMkLst>
        <pc:spChg chg="mod">
          <ac:chgData name="Anna Fox" userId="125fffe2-f29c-4e77-b06f-0d2e5d0b60f4" providerId="ADAL" clId="{7BD4ED6C-36D0-418F-83CA-F4C629630FA4}" dt="2026-02-10T19:42:50.610" v="77" actId="113"/>
          <ac:spMkLst>
            <pc:docMk/>
            <pc:sldMk cId="3107094828" sldId="276"/>
            <ac:spMk id="2" creationId="{F5B29340-1B16-F3C4-84E0-680C5544C496}"/>
          </ac:spMkLst>
        </pc:spChg>
        <pc:spChg chg="mod">
          <ac:chgData name="Anna Fox" userId="125fffe2-f29c-4e77-b06f-0d2e5d0b60f4" providerId="ADAL" clId="{7BD4ED6C-36D0-418F-83CA-F4C629630FA4}" dt="2026-02-13T20:45:31.127" v="1823" actId="1036"/>
          <ac:spMkLst>
            <pc:docMk/>
            <pc:sldMk cId="3107094828" sldId="276"/>
            <ac:spMk id="15" creationId="{956E3B0D-04BE-C76D-6C53-437815C3888D}"/>
          </ac:spMkLst>
        </pc:spChg>
        <pc:spChg chg="mod">
          <ac:chgData name="Anna Fox" userId="125fffe2-f29c-4e77-b06f-0d2e5d0b60f4" providerId="ADAL" clId="{7BD4ED6C-36D0-418F-83CA-F4C629630FA4}" dt="2026-02-13T20:45:31.127" v="1823" actId="1036"/>
          <ac:spMkLst>
            <pc:docMk/>
            <pc:sldMk cId="3107094828" sldId="276"/>
            <ac:spMk id="16" creationId="{57BD0B85-1B1B-5267-F6C8-9FD3989C01FE}"/>
          </ac:spMkLst>
        </pc:spChg>
        <pc:spChg chg="mod">
          <ac:chgData name="Anna Fox" userId="125fffe2-f29c-4e77-b06f-0d2e5d0b60f4" providerId="ADAL" clId="{7BD4ED6C-36D0-418F-83CA-F4C629630FA4}" dt="2026-02-13T20:45:31.127" v="1823" actId="1036"/>
          <ac:spMkLst>
            <pc:docMk/>
            <pc:sldMk cId="3107094828" sldId="276"/>
            <ac:spMk id="28" creationId="{DE01EA8E-8EA3-35DA-EE9A-C8851199D1D6}"/>
          </ac:spMkLst>
        </pc:spChg>
        <pc:spChg chg="mod">
          <ac:chgData name="Anna Fox" userId="125fffe2-f29c-4e77-b06f-0d2e5d0b60f4" providerId="ADAL" clId="{7BD4ED6C-36D0-418F-83CA-F4C629630FA4}" dt="2026-02-13T20:45:31.127" v="1823" actId="1036"/>
          <ac:spMkLst>
            <pc:docMk/>
            <pc:sldMk cId="3107094828" sldId="276"/>
            <ac:spMk id="29" creationId="{84EA38C1-04DD-AFFF-2686-A593982962C5}"/>
          </ac:spMkLst>
        </pc:spChg>
        <pc:grpChg chg="mod">
          <ac:chgData name="Anna Fox" userId="125fffe2-f29c-4e77-b06f-0d2e5d0b60f4" providerId="ADAL" clId="{7BD4ED6C-36D0-418F-83CA-F4C629630FA4}" dt="2026-02-13T20:45:08.701" v="1817" actId="14100"/>
          <ac:grpSpMkLst>
            <pc:docMk/>
            <pc:sldMk cId="3107094828" sldId="276"/>
            <ac:grpSpMk id="38" creationId="{CC9C510A-2C51-8158-DF18-1C953AA447E6}"/>
          </ac:grpSpMkLst>
        </pc:grpChg>
        <pc:picChg chg="mod">
          <ac:chgData name="Anna Fox" userId="125fffe2-f29c-4e77-b06f-0d2e5d0b60f4" providerId="ADAL" clId="{7BD4ED6C-36D0-418F-83CA-F4C629630FA4}" dt="2026-02-13T20:45:31.127" v="1823" actId="1036"/>
          <ac:picMkLst>
            <pc:docMk/>
            <pc:sldMk cId="3107094828" sldId="276"/>
            <ac:picMk id="34" creationId="{29EFC94A-C15A-BEEC-BF8A-CD7E3A1C2605}"/>
          </ac:picMkLst>
        </pc:picChg>
        <pc:picChg chg="mod">
          <ac:chgData name="Anna Fox" userId="125fffe2-f29c-4e77-b06f-0d2e5d0b60f4" providerId="ADAL" clId="{7BD4ED6C-36D0-418F-83CA-F4C629630FA4}" dt="2026-02-13T20:45:31.127" v="1823" actId="1036"/>
          <ac:picMkLst>
            <pc:docMk/>
            <pc:sldMk cId="3107094828" sldId="276"/>
            <ac:picMk id="35" creationId="{01AC9235-17F9-A384-C96B-B8828EA73039}"/>
          </ac:picMkLst>
        </pc:picChg>
      </pc:sldChg>
      <pc:sldChg chg="addSp delSp modSp mod">
        <pc:chgData name="Anna Fox" userId="125fffe2-f29c-4e77-b06f-0d2e5d0b60f4" providerId="ADAL" clId="{7BD4ED6C-36D0-418F-83CA-F4C629630FA4}" dt="2026-02-10T23:24:46.645" v="785" actId="1035"/>
        <pc:sldMkLst>
          <pc:docMk/>
          <pc:sldMk cId="4050598674" sldId="277"/>
        </pc:sldMkLst>
        <pc:spChg chg="mod">
          <ac:chgData name="Anna Fox" userId="125fffe2-f29c-4e77-b06f-0d2e5d0b60f4" providerId="ADAL" clId="{7BD4ED6C-36D0-418F-83CA-F4C629630FA4}" dt="2026-02-10T19:43:13.342" v="82" actId="113"/>
          <ac:spMkLst>
            <pc:docMk/>
            <pc:sldMk cId="4050598674" sldId="277"/>
            <ac:spMk id="2" creationId="{F67CA340-A8C5-183A-82FB-5719006C1196}"/>
          </ac:spMkLst>
        </pc:spChg>
        <pc:spChg chg="mod">
          <ac:chgData name="Anna Fox" userId="125fffe2-f29c-4e77-b06f-0d2e5d0b60f4" providerId="ADAL" clId="{7BD4ED6C-36D0-418F-83CA-F4C629630FA4}" dt="2026-02-10T23:20:23.184" v="743" actId="1035"/>
          <ac:spMkLst>
            <pc:docMk/>
            <pc:sldMk cId="4050598674" sldId="277"/>
            <ac:spMk id="4" creationId="{B3613E65-28AF-1BE3-CF9C-E5C9EA9E51E9}"/>
          </ac:spMkLst>
        </pc:spChg>
        <pc:spChg chg="mod">
          <ac:chgData name="Anna Fox" userId="125fffe2-f29c-4e77-b06f-0d2e5d0b60f4" providerId="ADAL" clId="{7BD4ED6C-36D0-418F-83CA-F4C629630FA4}" dt="2026-02-10T23:22:37.340" v="772" actId="1035"/>
          <ac:spMkLst>
            <pc:docMk/>
            <pc:sldMk cId="4050598674" sldId="277"/>
            <ac:spMk id="7" creationId="{1595A2E8-C08E-4EB4-FC26-F1A9864B83DE}"/>
          </ac:spMkLst>
        </pc:spChg>
        <pc:spChg chg="mod ord topLvl">
          <ac:chgData name="Anna Fox" userId="125fffe2-f29c-4e77-b06f-0d2e5d0b60f4" providerId="ADAL" clId="{7BD4ED6C-36D0-418F-83CA-F4C629630FA4}" dt="2026-02-10T23:23:47.498" v="783" actId="14100"/>
          <ac:spMkLst>
            <pc:docMk/>
            <pc:sldMk cId="4050598674" sldId="277"/>
            <ac:spMk id="8" creationId="{74716413-3EB5-0BC9-8F27-BEFA102753F1}"/>
          </ac:spMkLst>
        </pc:spChg>
        <pc:spChg chg="mod">
          <ac:chgData name="Anna Fox" userId="125fffe2-f29c-4e77-b06f-0d2e5d0b60f4" providerId="ADAL" clId="{7BD4ED6C-36D0-418F-83CA-F4C629630FA4}" dt="2026-02-10T23:21:30.054" v="751"/>
          <ac:spMkLst>
            <pc:docMk/>
            <pc:sldMk cId="4050598674" sldId="277"/>
            <ac:spMk id="11" creationId="{E7A7551D-611F-6D39-DA8B-5400D05A1965}"/>
          </ac:spMkLst>
        </pc:spChg>
        <pc:spChg chg="mod">
          <ac:chgData name="Anna Fox" userId="125fffe2-f29c-4e77-b06f-0d2e5d0b60f4" providerId="ADAL" clId="{7BD4ED6C-36D0-418F-83CA-F4C629630FA4}" dt="2026-02-10T23:21:30.054" v="751"/>
          <ac:spMkLst>
            <pc:docMk/>
            <pc:sldMk cId="4050598674" sldId="277"/>
            <ac:spMk id="12" creationId="{05D89040-A8B5-E51A-B0AC-090052BEAEBD}"/>
          </ac:spMkLst>
        </pc:spChg>
        <pc:spChg chg="mod">
          <ac:chgData name="Anna Fox" userId="125fffe2-f29c-4e77-b06f-0d2e5d0b60f4" providerId="ADAL" clId="{7BD4ED6C-36D0-418F-83CA-F4C629630FA4}" dt="2026-02-10T23:21:53.213" v="755" actId="207"/>
          <ac:spMkLst>
            <pc:docMk/>
            <pc:sldMk cId="4050598674" sldId="277"/>
            <ac:spMk id="16" creationId="{81BFEDFA-A04E-D180-9230-E882EA48B183}"/>
          </ac:spMkLst>
        </pc:spChg>
        <pc:spChg chg="mod">
          <ac:chgData name="Anna Fox" userId="125fffe2-f29c-4e77-b06f-0d2e5d0b60f4" providerId="ADAL" clId="{7BD4ED6C-36D0-418F-83CA-F4C629630FA4}" dt="2026-02-10T23:21:48.069" v="754" actId="207"/>
          <ac:spMkLst>
            <pc:docMk/>
            <pc:sldMk cId="4050598674" sldId="277"/>
            <ac:spMk id="17" creationId="{6A88F626-444A-487F-3C26-C2D818EBAE14}"/>
          </ac:spMkLst>
        </pc:spChg>
        <pc:grpChg chg="mod topLvl">
          <ac:chgData name="Anna Fox" userId="125fffe2-f29c-4e77-b06f-0d2e5d0b60f4" providerId="ADAL" clId="{7BD4ED6C-36D0-418F-83CA-F4C629630FA4}" dt="2026-02-10T23:24:46.645" v="785" actId="1035"/>
          <ac:grpSpMkLst>
            <pc:docMk/>
            <pc:sldMk cId="4050598674" sldId="277"/>
            <ac:grpSpMk id="3" creationId="{72D21B39-AF71-5B27-629E-16C346CB35E0}"/>
          </ac:grpSpMkLst>
        </pc:grpChg>
        <pc:grpChg chg="add mod">
          <ac:chgData name="Anna Fox" userId="125fffe2-f29c-4e77-b06f-0d2e5d0b60f4" providerId="ADAL" clId="{7BD4ED6C-36D0-418F-83CA-F4C629630FA4}" dt="2026-02-10T23:24:46.645" v="785" actId="1035"/>
          <ac:grpSpMkLst>
            <pc:docMk/>
            <pc:sldMk cId="4050598674" sldId="277"/>
            <ac:grpSpMk id="10" creationId="{1BB59640-2B62-E3B0-7C97-6D0E79D4FF82}"/>
          </ac:grpSpMkLst>
        </pc:grpChg>
        <pc:grpChg chg="mod">
          <ac:chgData name="Anna Fox" userId="125fffe2-f29c-4e77-b06f-0d2e5d0b60f4" providerId="ADAL" clId="{7BD4ED6C-36D0-418F-83CA-F4C629630FA4}" dt="2026-02-10T23:21:30.054" v="751"/>
          <ac:grpSpMkLst>
            <pc:docMk/>
            <pc:sldMk cId="4050598674" sldId="277"/>
            <ac:grpSpMk id="13" creationId="{CA404522-D21F-C88C-D758-D43D92CCFCBE}"/>
          </ac:grpSpMkLst>
        </pc:grpChg>
        <pc:grpChg chg="mod">
          <ac:chgData name="Anna Fox" userId="125fffe2-f29c-4e77-b06f-0d2e5d0b60f4" providerId="ADAL" clId="{7BD4ED6C-36D0-418F-83CA-F4C629630FA4}" dt="2026-02-10T23:21:30.054" v="751"/>
          <ac:grpSpMkLst>
            <pc:docMk/>
            <pc:sldMk cId="4050598674" sldId="277"/>
            <ac:grpSpMk id="14" creationId="{43191749-0CCF-BF81-8F8B-EAD703E2EA9F}"/>
          </ac:grpSpMkLst>
        </pc:grpChg>
        <pc:picChg chg="mod">
          <ac:chgData name="Anna Fox" userId="125fffe2-f29c-4e77-b06f-0d2e5d0b60f4" providerId="ADAL" clId="{7BD4ED6C-36D0-418F-83CA-F4C629630FA4}" dt="2026-02-10T23:21:30.054" v="751"/>
          <ac:picMkLst>
            <pc:docMk/>
            <pc:sldMk cId="4050598674" sldId="277"/>
            <ac:picMk id="15" creationId="{9FC89A82-F3DD-E6F6-5B65-0B858F1354B2}"/>
          </ac:picMkLst>
        </pc:picChg>
      </pc:sldChg>
      <pc:sldChg chg="modSp mod">
        <pc:chgData name="Anna Fox" userId="125fffe2-f29c-4e77-b06f-0d2e5d0b60f4" providerId="ADAL" clId="{7BD4ED6C-36D0-418F-83CA-F4C629630FA4}" dt="2026-02-10T19:44:06.828" v="90" actId="113"/>
        <pc:sldMkLst>
          <pc:docMk/>
          <pc:sldMk cId="3083169560" sldId="278"/>
        </pc:sldMkLst>
        <pc:spChg chg="mod">
          <ac:chgData name="Anna Fox" userId="125fffe2-f29c-4e77-b06f-0d2e5d0b60f4" providerId="ADAL" clId="{7BD4ED6C-36D0-418F-83CA-F4C629630FA4}" dt="2026-02-10T19:44:06.828" v="90" actId="113"/>
          <ac:spMkLst>
            <pc:docMk/>
            <pc:sldMk cId="3083169560" sldId="278"/>
            <ac:spMk id="2" creationId="{FED715FA-0E55-560C-86FE-0498E10B381C}"/>
          </ac:spMkLst>
        </pc:spChg>
      </pc:sldChg>
      <pc:sldChg chg="modSp mod">
        <pc:chgData name="Anna Fox" userId="125fffe2-f29c-4e77-b06f-0d2e5d0b60f4" providerId="ADAL" clId="{7BD4ED6C-36D0-418F-83CA-F4C629630FA4}" dt="2026-02-10T23:26:22.979" v="812" actId="1035"/>
        <pc:sldMkLst>
          <pc:docMk/>
          <pc:sldMk cId="2111559824" sldId="279"/>
        </pc:sldMkLst>
        <pc:spChg chg="mod">
          <ac:chgData name="Anna Fox" userId="125fffe2-f29c-4e77-b06f-0d2e5d0b60f4" providerId="ADAL" clId="{7BD4ED6C-36D0-418F-83CA-F4C629630FA4}" dt="2026-02-10T19:43:20.536" v="83" actId="207"/>
          <ac:spMkLst>
            <pc:docMk/>
            <pc:sldMk cId="2111559824" sldId="279"/>
            <ac:spMk id="2" creationId="{73E3C913-1D14-828A-30E2-6196AE93BFFB}"/>
          </ac:spMkLst>
        </pc:spChg>
        <pc:graphicFrameChg chg="mod">
          <ac:chgData name="Anna Fox" userId="125fffe2-f29c-4e77-b06f-0d2e5d0b60f4" providerId="ADAL" clId="{7BD4ED6C-36D0-418F-83CA-F4C629630FA4}" dt="2026-02-10T23:26:22.979" v="812" actId="1035"/>
          <ac:graphicFrameMkLst>
            <pc:docMk/>
            <pc:sldMk cId="2111559824" sldId="279"/>
            <ac:graphicFrameMk id="7" creationId="{B70010EF-FB16-DB3D-8E7E-0DF478895A42}"/>
          </ac:graphicFrameMkLst>
        </pc:graphicFrameChg>
      </pc:sldChg>
      <pc:sldChg chg="modSp mod">
        <pc:chgData name="Anna Fox" userId="125fffe2-f29c-4e77-b06f-0d2e5d0b60f4" providerId="ADAL" clId="{7BD4ED6C-36D0-418F-83CA-F4C629630FA4}" dt="2026-02-10T23:26:38.820" v="828" actId="1036"/>
        <pc:sldMkLst>
          <pc:docMk/>
          <pc:sldMk cId="3326180858" sldId="280"/>
        </pc:sldMkLst>
        <pc:spChg chg="mod">
          <ac:chgData name="Anna Fox" userId="125fffe2-f29c-4e77-b06f-0d2e5d0b60f4" providerId="ADAL" clId="{7BD4ED6C-36D0-418F-83CA-F4C629630FA4}" dt="2026-02-10T23:25:06.291" v="786" actId="404"/>
          <ac:spMkLst>
            <pc:docMk/>
            <pc:sldMk cId="3326180858" sldId="280"/>
            <ac:spMk id="2" creationId="{1D37D1A4-A526-22C2-3218-3B39ECA87DFD}"/>
          </ac:spMkLst>
        </pc:spChg>
        <pc:graphicFrameChg chg="mod">
          <ac:chgData name="Anna Fox" userId="125fffe2-f29c-4e77-b06f-0d2e5d0b60f4" providerId="ADAL" clId="{7BD4ED6C-36D0-418F-83CA-F4C629630FA4}" dt="2026-02-10T23:26:38.820" v="828" actId="1036"/>
          <ac:graphicFrameMkLst>
            <pc:docMk/>
            <pc:sldMk cId="3326180858" sldId="280"/>
            <ac:graphicFrameMk id="7" creationId="{CE999069-DD32-3FC2-DEBC-E39E1B47F42E}"/>
          </ac:graphicFrameMkLst>
        </pc:graphicFrameChg>
      </pc:sldChg>
      <pc:sldChg chg="modSp mod">
        <pc:chgData name="Anna Fox" userId="125fffe2-f29c-4e77-b06f-0d2e5d0b60f4" providerId="ADAL" clId="{7BD4ED6C-36D0-418F-83CA-F4C629630FA4}" dt="2026-02-11T14:59:10.080" v="950" actId="1035"/>
        <pc:sldMkLst>
          <pc:docMk/>
          <pc:sldMk cId="3167208109" sldId="281"/>
        </pc:sldMkLst>
        <pc:spChg chg="mod">
          <ac:chgData name="Anna Fox" userId="125fffe2-f29c-4e77-b06f-0d2e5d0b60f4" providerId="ADAL" clId="{7BD4ED6C-36D0-418F-83CA-F4C629630FA4}" dt="2026-02-11T14:18:38.338" v="866" actId="14100"/>
          <ac:spMkLst>
            <pc:docMk/>
            <pc:sldMk cId="3167208109" sldId="281"/>
            <ac:spMk id="2" creationId="{3DC5BCC4-4C5A-61AC-AC72-C60BCFCA67AA}"/>
          </ac:spMkLst>
        </pc:spChg>
        <pc:graphicFrameChg chg="mod">
          <ac:chgData name="Anna Fox" userId="125fffe2-f29c-4e77-b06f-0d2e5d0b60f4" providerId="ADAL" clId="{7BD4ED6C-36D0-418F-83CA-F4C629630FA4}" dt="2026-02-11T14:59:10.080" v="950" actId="1035"/>
          <ac:graphicFrameMkLst>
            <pc:docMk/>
            <pc:sldMk cId="3167208109" sldId="281"/>
            <ac:graphicFrameMk id="7" creationId="{2C4E9666-D423-CC99-B0D0-23D32455F73F}"/>
          </ac:graphicFrameMkLst>
        </pc:graphicFrameChg>
      </pc:sldChg>
      <pc:sldChg chg="modSp mod">
        <pc:chgData name="Anna Fox" userId="125fffe2-f29c-4e77-b06f-0d2e5d0b60f4" providerId="ADAL" clId="{7BD4ED6C-36D0-418F-83CA-F4C629630FA4}" dt="2026-02-10T23:29:56.301" v="864" actId="1035"/>
        <pc:sldMkLst>
          <pc:docMk/>
          <pc:sldMk cId="1518855469" sldId="282"/>
        </pc:sldMkLst>
        <pc:spChg chg="mod">
          <ac:chgData name="Anna Fox" userId="125fffe2-f29c-4e77-b06f-0d2e5d0b60f4" providerId="ADAL" clId="{7BD4ED6C-36D0-418F-83CA-F4C629630FA4}" dt="2026-02-10T23:25:14.659" v="787" actId="404"/>
          <ac:spMkLst>
            <pc:docMk/>
            <pc:sldMk cId="1518855469" sldId="282"/>
            <ac:spMk id="2" creationId="{DCD0ABF9-369A-8630-A3EB-8360BFCF666E}"/>
          </ac:spMkLst>
        </pc:spChg>
        <pc:graphicFrameChg chg="mod">
          <ac:chgData name="Anna Fox" userId="125fffe2-f29c-4e77-b06f-0d2e5d0b60f4" providerId="ADAL" clId="{7BD4ED6C-36D0-418F-83CA-F4C629630FA4}" dt="2026-02-10T23:29:56.301" v="864" actId="1035"/>
          <ac:graphicFrameMkLst>
            <pc:docMk/>
            <pc:sldMk cId="1518855469" sldId="282"/>
            <ac:graphicFrameMk id="7" creationId="{51EC9692-ED9F-7F0D-67EB-B5F6F864C7B3}"/>
          </ac:graphicFrameMkLst>
        </pc:graphicFrameChg>
      </pc:sldChg>
      <pc:sldChg chg="modSp mod">
        <pc:chgData name="Anna Fox" userId="125fffe2-f29c-4e77-b06f-0d2e5d0b60f4" providerId="ADAL" clId="{7BD4ED6C-36D0-418F-83CA-F4C629630FA4}" dt="2026-02-11T14:59:19.320" v="964" actId="1035"/>
        <pc:sldMkLst>
          <pc:docMk/>
          <pc:sldMk cId="3602149086" sldId="284"/>
        </pc:sldMkLst>
        <pc:spChg chg="mod">
          <ac:chgData name="Anna Fox" userId="125fffe2-f29c-4e77-b06f-0d2e5d0b60f4" providerId="ADAL" clId="{7BD4ED6C-36D0-418F-83CA-F4C629630FA4}" dt="2026-02-11T14:18:45.624" v="867" actId="404"/>
          <ac:spMkLst>
            <pc:docMk/>
            <pc:sldMk cId="3602149086" sldId="284"/>
            <ac:spMk id="2" creationId="{2FF5C7B1-E6AC-8D27-1AC0-760C621E2F02}"/>
          </ac:spMkLst>
        </pc:spChg>
        <pc:graphicFrameChg chg="mod">
          <ac:chgData name="Anna Fox" userId="125fffe2-f29c-4e77-b06f-0d2e5d0b60f4" providerId="ADAL" clId="{7BD4ED6C-36D0-418F-83CA-F4C629630FA4}" dt="2026-02-11T14:59:19.320" v="964" actId="1035"/>
          <ac:graphicFrameMkLst>
            <pc:docMk/>
            <pc:sldMk cId="3602149086" sldId="284"/>
            <ac:graphicFrameMk id="7" creationId="{E57E4E5D-FE98-2A08-5E41-0036F9D1DF0A}"/>
          </ac:graphicFrameMkLst>
        </pc:graphicFrameChg>
      </pc:sldChg>
      <pc:sldChg chg="addSp delSp modSp mod modClrScheme chgLayout">
        <pc:chgData name="Anna Fox" userId="125fffe2-f29c-4e77-b06f-0d2e5d0b60f4" providerId="ADAL" clId="{7BD4ED6C-36D0-418F-83CA-F4C629630FA4}" dt="2026-02-11T19:46:13.308" v="1591" actId="478"/>
        <pc:sldMkLst>
          <pc:docMk/>
          <pc:sldMk cId="3003594879" sldId="1973"/>
        </pc:sldMkLst>
        <pc:spChg chg="mod ord">
          <ac:chgData name="Anna Fox" userId="125fffe2-f29c-4e77-b06f-0d2e5d0b60f4" providerId="ADAL" clId="{7BD4ED6C-36D0-418F-83CA-F4C629630FA4}" dt="2026-02-11T19:24:34.315" v="1384" actId="700"/>
          <ac:spMkLst>
            <pc:docMk/>
            <pc:sldMk cId="3003594879" sldId="1973"/>
            <ac:spMk id="2" creationId="{C9605C2F-0D48-4C1B-8BED-8D7F4BCD2321}"/>
          </ac:spMkLst>
        </pc:spChg>
        <pc:spChg chg="mod topLvl">
          <ac:chgData name="Anna Fox" userId="125fffe2-f29c-4e77-b06f-0d2e5d0b60f4" providerId="ADAL" clId="{7BD4ED6C-36D0-418F-83CA-F4C629630FA4}" dt="2026-02-11T19:45:05.130" v="1572" actId="14100"/>
          <ac:spMkLst>
            <pc:docMk/>
            <pc:sldMk cId="3003594879" sldId="1973"/>
            <ac:spMk id="4" creationId="{62BDF324-3639-6C68-8B5C-42629B56A3E6}"/>
          </ac:spMkLst>
        </pc:spChg>
        <pc:spChg chg="mod topLvl">
          <ac:chgData name="Anna Fox" userId="125fffe2-f29c-4e77-b06f-0d2e5d0b60f4" providerId="ADAL" clId="{7BD4ED6C-36D0-418F-83CA-F4C629630FA4}" dt="2026-02-11T16:43:28.052" v="1143" actId="165"/>
          <ac:spMkLst>
            <pc:docMk/>
            <pc:sldMk cId="3003594879" sldId="1973"/>
            <ac:spMk id="5" creationId="{A291AA10-D7F9-29D3-A7C5-E9813D0CCCE8}"/>
          </ac:spMkLst>
        </pc:spChg>
        <pc:spChg chg="mod topLvl">
          <ac:chgData name="Anna Fox" userId="125fffe2-f29c-4e77-b06f-0d2e5d0b60f4" providerId="ADAL" clId="{7BD4ED6C-36D0-418F-83CA-F4C629630FA4}" dt="2026-02-11T19:45:40.827" v="1580" actId="14100"/>
          <ac:spMkLst>
            <pc:docMk/>
            <pc:sldMk cId="3003594879" sldId="1973"/>
            <ac:spMk id="6" creationId="{7F09BAF1-7CFF-9122-93BE-E117961BE2C6}"/>
          </ac:spMkLst>
        </pc:spChg>
        <pc:spChg chg="mod topLvl">
          <ac:chgData name="Anna Fox" userId="125fffe2-f29c-4e77-b06f-0d2e5d0b60f4" providerId="ADAL" clId="{7BD4ED6C-36D0-418F-83CA-F4C629630FA4}" dt="2026-02-11T19:42:26.113" v="1545" actId="1037"/>
          <ac:spMkLst>
            <pc:docMk/>
            <pc:sldMk cId="3003594879" sldId="1973"/>
            <ac:spMk id="7" creationId="{C4F413D6-575F-679C-3779-954B2CC339D9}"/>
          </ac:spMkLst>
        </pc:spChg>
        <pc:spChg chg="mod topLvl">
          <ac:chgData name="Anna Fox" userId="125fffe2-f29c-4e77-b06f-0d2e5d0b60f4" providerId="ADAL" clId="{7BD4ED6C-36D0-418F-83CA-F4C629630FA4}" dt="2026-02-11T19:12:14.272" v="1231" actId="207"/>
          <ac:spMkLst>
            <pc:docMk/>
            <pc:sldMk cId="3003594879" sldId="1973"/>
            <ac:spMk id="9" creationId="{4C79C14C-62CD-C357-E255-1B18EE4E14AF}"/>
          </ac:spMkLst>
        </pc:spChg>
        <pc:spChg chg="mod">
          <ac:chgData name="Anna Fox" userId="125fffe2-f29c-4e77-b06f-0d2e5d0b60f4" providerId="ADAL" clId="{7BD4ED6C-36D0-418F-83CA-F4C629630FA4}" dt="2026-02-11T16:43:28.052" v="1143" actId="165"/>
          <ac:spMkLst>
            <pc:docMk/>
            <pc:sldMk cId="3003594879" sldId="1973"/>
            <ac:spMk id="11" creationId="{9CE542EA-4092-DD22-0FD5-415E161F375C}"/>
          </ac:spMkLst>
        </pc:spChg>
        <pc:spChg chg="mod">
          <ac:chgData name="Anna Fox" userId="125fffe2-f29c-4e77-b06f-0d2e5d0b60f4" providerId="ADAL" clId="{7BD4ED6C-36D0-418F-83CA-F4C629630FA4}" dt="2026-02-11T16:43:28.052" v="1143" actId="165"/>
          <ac:spMkLst>
            <pc:docMk/>
            <pc:sldMk cId="3003594879" sldId="1973"/>
            <ac:spMk id="13" creationId="{451028AC-DD10-51F6-7C9A-EED69688F4F9}"/>
          </ac:spMkLst>
        </pc:spChg>
        <pc:spChg chg="mod">
          <ac:chgData name="Anna Fox" userId="125fffe2-f29c-4e77-b06f-0d2e5d0b60f4" providerId="ADAL" clId="{7BD4ED6C-36D0-418F-83CA-F4C629630FA4}" dt="2026-02-11T16:43:28.052" v="1143" actId="165"/>
          <ac:spMkLst>
            <pc:docMk/>
            <pc:sldMk cId="3003594879" sldId="1973"/>
            <ac:spMk id="16" creationId="{81F7987F-B222-391A-E2A9-81AC30A24DD7}"/>
          </ac:spMkLst>
        </pc:spChg>
        <pc:spChg chg="mod topLvl">
          <ac:chgData name="Anna Fox" userId="125fffe2-f29c-4e77-b06f-0d2e5d0b60f4" providerId="ADAL" clId="{7BD4ED6C-36D0-418F-83CA-F4C629630FA4}" dt="2026-02-11T19:45:43.687" v="1581" actId="14100"/>
          <ac:spMkLst>
            <pc:docMk/>
            <pc:sldMk cId="3003594879" sldId="1973"/>
            <ac:spMk id="18" creationId="{EFCA64A3-16CE-3E68-1900-1075D78F037C}"/>
          </ac:spMkLst>
        </pc:spChg>
        <pc:spChg chg="mod topLvl">
          <ac:chgData name="Anna Fox" userId="125fffe2-f29c-4e77-b06f-0d2e5d0b60f4" providerId="ADAL" clId="{7BD4ED6C-36D0-418F-83CA-F4C629630FA4}" dt="2026-02-11T19:45:28.637" v="1577" actId="14100"/>
          <ac:spMkLst>
            <pc:docMk/>
            <pc:sldMk cId="3003594879" sldId="1973"/>
            <ac:spMk id="19" creationId="{7BCF9ED9-BA2B-7B39-D33A-211AE81A8302}"/>
          </ac:spMkLst>
        </pc:spChg>
        <pc:spChg chg="mod topLvl">
          <ac:chgData name="Anna Fox" userId="125fffe2-f29c-4e77-b06f-0d2e5d0b60f4" providerId="ADAL" clId="{7BD4ED6C-36D0-418F-83CA-F4C629630FA4}" dt="2026-02-11T19:45:14.944" v="1575" actId="1076"/>
          <ac:spMkLst>
            <pc:docMk/>
            <pc:sldMk cId="3003594879" sldId="1973"/>
            <ac:spMk id="20" creationId="{F3169A48-5E68-6E80-9431-7660CB421ADE}"/>
          </ac:spMkLst>
        </pc:spChg>
        <pc:spChg chg="mod topLvl">
          <ac:chgData name="Anna Fox" userId="125fffe2-f29c-4e77-b06f-0d2e5d0b60f4" providerId="ADAL" clId="{7BD4ED6C-36D0-418F-83CA-F4C629630FA4}" dt="2026-02-11T19:45:22.175" v="1576" actId="14100"/>
          <ac:spMkLst>
            <pc:docMk/>
            <pc:sldMk cId="3003594879" sldId="1973"/>
            <ac:spMk id="22" creationId="{04C62D12-F41B-39AF-B32E-6636CF03A044}"/>
          </ac:spMkLst>
        </pc:spChg>
        <pc:spChg chg="mod topLvl">
          <ac:chgData name="Anna Fox" userId="125fffe2-f29c-4e77-b06f-0d2e5d0b60f4" providerId="ADAL" clId="{7BD4ED6C-36D0-418F-83CA-F4C629630FA4}" dt="2026-02-11T19:45:14.944" v="1575" actId="1076"/>
          <ac:spMkLst>
            <pc:docMk/>
            <pc:sldMk cId="3003594879" sldId="1973"/>
            <ac:spMk id="23" creationId="{B5A9ED56-8EBE-BF48-C851-B183AD725B7C}"/>
          </ac:spMkLst>
        </pc:spChg>
        <pc:spChg chg="mod">
          <ac:chgData name="Anna Fox" userId="125fffe2-f29c-4e77-b06f-0d2e5d0b60f4" providerId="ADAL" clId="{7BD4ED6C-36D0-418F-83CA-F4C629630FA4}" dt="2026-02-11T19:06:58.552" v="1181" actId="165"/>
          <ac:spMkLst>
            <pc:docMk/>
            <pc:sldMk cId="3003594879" sldId="1973"/>
            <ac:spMk id="24" creationId="{9CA2959C-F171-A035-A277-DD9D924DE8EA}"/>
          </ac:spMkLst>
        </pc:spChg>
        <pc:spChg chg="mod">
          <ac:chgData name="Anna Fox" userId="125fffe2-f29c-4e77-b06f-0d2e5d0b60f4" providerId="ADAL" clId="{7BD4ED6C-36D0-418F-83CA-F4C629630FA4}" dt="2026-02-11T19:06:58.552" v="1181" actId="165"/>
          <ac:spMkLst>
            <pc:docMk/>
            <pc:sldMk cId="3003594879" sldId="1973"/>
            <ac:spMk id="26" creationId="{8F296EA7-6C86-171F-704B-EF883BAB5DBF}"/>
          </ac:spMkLst>
        </pc:spChg>
        <pc:spChg chg="mod">
          <ac:chgData name="Anna Fox" userId="125fffe2-f29c-4e77-b06f-0d2e5d0b60f4" providerId="ADAL" clId="{7BD4ED6C-36D0-418F-83CA-F4C629630FA4}" dt="2026-02-11T19:06:58.552" v="1181" actId="165"/>
          <ac:spMkLst>
            <pc:docMk/>
            <pc:sldMk cId="3003594879" sldId="1973"/>
            <ac:spMk id="38" creationId="{AC0665E5-1D07-CBAF-B9AE-13C1E3723831}"/>
          </ac:spMkLst>
        </pc:spChg>
        <pc:grpChg chg="mod">
          <ac:chgData name="Anna Fox" userId="125fffe2-f29c-4e77-b06f-0d2e5d0b60f4" providerId="ADAL" clId="{7BD4ED6C-36D0-418F-83CA-F4C629630FA4}" dt="2026-02-11T19:11:02.300" v="1225" actId="1036"/>
          <ac:grpSpMkLst>
            <pc:docMk/>
            <pc:sldMk cId="3003594879" sldId="1973"/>
            <ac:grpSpMk id="10" creationId="{0322CADD-1BA3-9496-490C-FCE2E09D709F}"/>
          </ac:grpSpMkLst>
        </pc:grpChg>
        <pc:grpChg chg="mod topLvl">
          <ac:chgData name="Anna Fox" userId="125fffe2-f29c-4e77-b06f-0d2e5d0b60f4" providerId="ADAL" clId="{7BD4ED6C-36D0-418F-83CA-F4C629630FA4}" dt="2026-02-11T19:46:09.977" v="1590" actId="1035"/>
          <ac:grpSpMkLst>
            <pc:docMk/>
            <pc:sldMk cId="3003594879" sldId="1973"/>
            <ac:grpSpMk id="21" creationId="{6C4B1D40-08C0-9FC3-870B-4CD80C81394A}"/>
          </ac:grpSpMkLst>
        </pc:grpChg>
        <pc:picChg chg="mod">
          <ac:chgData name="Anna Fox" userId="125fffe2-f29c-4e77-b06f-0d2e5d0b60f4" providerId="ADAL" clId="{7BD4ED6C-36D0-418F-83CA-F4C629630FA4}" dt="2026-02-11T16:43:28.052" v="1143" actId="165"/>
          <ac:picMkLst>
            <pc:docMk/>
            <pc:sldMk cId="3003594879" sldId="1973"/>
            <ac:picMk id="15" creationId="{B10A52DB-C5F9-1CF5-9041-F4F10F0ACF7E}"/>
          </ac:picMkLst>
        </pc:picChg>
        <pc:picChg chg="mod">
          <ac:chgData name="Anna Fox" userId="125fffe2-f29c-4e77-b06f-0d2e5d0b60f4" providerId="ADAL" clId="{7BD4ED6C-36D0-418F-83CA-F4C629630FA4}" dt="2026-02-11T19:06:58.552" v="1181" actId="165"/>
          <ac:picMkLst>
            <pc:docMk/>
            <pc:sldMk cId="3003594879" sldId="1973"/>
            <ac:picMk id="37" creationId="{BFE2D76A-DABA-EB66-CAF0-D7B8355064A8}"/>
          </ac:picMkLst>
        </pc:picChg>
      </pc:sldChg>
      <pc:sldChg chg="addSp delSp modSp mod">
        <pc:chgData name="Anna Fox" userId="125fffe2-f29c-4e77-b06f-0d2e5d0b60f4" providerId="ADAL" clId="{7BD4ED6C-36D0-418F-83CA-F4C629630FA4}" dt="2026-02-11T16:33:24.445" v="1132" actId="478"/>
        <pc:sldMkLst>
          <pc:docMk/>
          <pc:sldMk cId="3574538880" sldId="2001"/>
        </pc:sldMkLst>
        <pc:spChg chg="mod">
          <ac:chgData name="Anna Fox" userId="125fffe2-f29c-4e77-b06f-0d2e5d0b60f4" providerId="ADAL" clId="{7BD4ED6C-36D0-418F-83CA-F4C629630FA4}" dt="2026-02-11T14:19:22.173" v="868" actId="404"/>
          <ac:spMkLst>
            <pc:docMk/>
            <pc:sldMk cId="3574538880" sldId="2001"/>
            <ac:spMk id="2" creationId="{5176016F-F06B-E1BE-D92C-8E8E49FF0629}"/>
          </ac:spMkLst>
        </pc:spChg>
        <pc:spChg chg="mod">
          <ac:chgData name="Anna Fox" userId="125fffe2-f29c-4e77-b06f-0d2e5d0b60f4" providerId="ADAL" clId="{7BD4ED6C-36D0-418F-83CA-F4C629630FA4}" dt="2026-02-11T16:26:56.825" v="1123" actId="14100"/>
          <ac:spMkLst>
            <pc:docMk/>
            <pc:sldMk cId="3574538880" sldId="2001"/>
            <ac:spMk id="3" creationId="{202AECBA-1701-659A-1C53-8C6FDED555F0}"/>
          </ac:spMkLst>
        </pc:spChg>
        <pc:spChg chg="mod">
          <ac:chgData name="Anna Fox" userId="125fffe2-f29c-4e77-b06f-0d2e5d0b60f4" providerId="ADAL" clId="{7BD4ED6C-36D0-418F-83CA-F4C629630FA4}" dt="2026-02-11T16:27:26.397" v="1125" actId="14100"/>
          <ac:spMkLst>
            <pc:docMk/>
            <pc:sldMk cId="3574538880" sldId="2001"/>
            <ac:spMk id="4" creationId="{3AD57039-E9BC-6CAD-7815-BE0A425C4F1A}"/>
          </ac:spMkLst>
        </pc:spChg>
        <pc:spChg chg="mod">
          <ac:chgData name="Anna Fox" userId="125fffe2-f29c-4e77-b06f-0d2e5d0b60f4" providerId="ADAL" clId="{7BD4ED6C-36D0-418F-83CA-F4C629630FA4}" dt="2026-02-11T16:24:50.097" v="1107" actId="113"/>
          <ac:spMkLst>
            <pc:docMk/>
            <pc:sldMk cId="3574538880" sldId="2001"/>
            <ac:spMk id="15" creationId="{B800A382-B511-C419-9184-38FDE3AF0830}"/>
          </ac:spMkLst>
        </pc:spChg>
        <pc:spChg chg="mod">
          <ac:chgData name="Anna Fox" userId="125fffe2-f29c-4e77-b06f-0d2e5d0b60f4" providerId="ADAL" clId="{7BD4ED6C-36D0-418F-83CA-F4C629630FA4}" dt="2026-02-11T16:26:26.916" v="1119" actId="113"/>
          <ac:spMkLst>
            <pc:docMk/>
            <pc:sldMk cId="3574538880" sldId="2001"/>
            <ac:spMk id="16" creationId="{997DA3FC-EC6B-5EE5-D132-8ABEC73F0845}"/>
          </ac:spMkLst>
        </pc:spChg>
        <pc:spChg chg="mod">
          <ac:chgData name="Anna Fox" userId="125fffe2-f29c-4e77-b06f-0d2e5d0b60f4" providerId="ADAL" clId="{7BD4ED6C-36D0-418F-83CA-F4C629630FA4}" dt="2026-02-11T16:33:16.898" v="1130" actId="14100"/>
          <ac:spMkLst>
            <pc:docMk/>
            <pc:sldMk cId="3574538880" sldId="2001"/>
            <ac:spMk id="17" creationId="{FA8D2C52-1B71-B1F0-F892-5147EA7D70E7}"/>
          </ac:spMkLst>
        </pc:spChg>
        <pc:spChg chg="mod">
          <ac:chgData name="Anna Fox" userId="125fffe2-f29c-4e77-b06f-0d2e5d0b60f4" providerId="ADAL" clId="{7BD4ED6C-36D0-418F-83CA-F4C629630FA4}" dt="2026-02-11T16:26:56.825" v="1123" actId="14100"/>
          <ac:spMkLst>
            <pc:docMk/>
            <pc:sldMk cId="3574538880" sldId="2001"/>
            <ac:spMk id="18" creationId="{B592F133-49C9-314C-73BF-A60975D8757D}"/>
          </ac:spMkLst>
        </pc:spChg>
        <pc:spChg chg="mod">
          <ac:chgData name="Anna Fox" userId="125fffe2-f29c-4e77-b06f-0d2e5d0b60f4" providerId="ADAL" clId="{7BD4ED6C-36D0-418F-83CA-F4C629630FA4}" dt="2026-02-11T16:26:17.634" v="1118" actId="3064"/>
          <ac:spMkLst>
            <pc:docMk/>
            <pc:sldMk cId="3574538880" sldId="2001"/>
            <ac:spMk id="19" creationId="{2C508F6C-4427-D04E-D198-7AB537D17AEE}"/>
          </ac:spMkLst>
        </pc:spChg>
        <pc:spChg chg="mod">
          <ac:chgData name="Anna Fox" userId="125fffe2-f29c-4e77-b06f-0d2e5d0b60f4" providerId="ADAL" clId="{7BD4ED6C-36D0-418F-83CA-F4C629630FA4}" dt="2026-02-11T16:22:12.943" v="1089" actId="207"/>
          <ac:spMkLst>
            <pc:docMk/>
            <pc:sldMk cId="3574538880" sldId="2001"/>
            <ac:spMk id="20" creationId="{F8909547-6126-BA25-117D-142F896D890F}"/>
          </ac:spMkLst>
        </pc:spChg>
        <pc:spChg chg="mod">
          <ac:chgData name="Anna Fox" userId="125fffe2-f29c-4e77-b06f-0d2e5d0b60f4" providerId="ADAL" clId="{7BD4ED6C-36D0-418F-83CA-F4C629630FA4}" dt="2026-02-11T16:27:30.881" v="1126" actId="14100"/>
          <ac:spMkLst>
            <pc:docMk/>
            <pc:sldMk cId="3574538880" sldId="2001"/>
            <ac:spMk id="21" creationId="{68D63B96-0044-CE2C-0EDB-722A40059FCB}"/>
          </ac:spMkLst>
        </pc:spChg>
      </pc:sldChg>
      <pc:sldChg chg="addSp delSp modSp mod">
        <pc:chgData name="Anna Fox" userId="125fffe2-f29c-4e77-b06f-0d2e5d0b60f4" providerId="ADAL" clId="{7BD4ED6C-36D0-418F-83CA-F4C629630FA4}" dt="2026-02-11T16:01:17.764" v="1011" actId="21"/>
        <pc:sldMkLst>
          <pc:docMk/>
          <pc:sldMk cId="4172117992" sldId="2002"/>
        </pc:sldMkLst>
        <pc:spChg chg="mod">
          <ac:chgData name="Anna Fox" userId="125fffe2-f29c-4e77-b06f-0d2e5d0b60f4" providerId="ADAL" clId="{7BD4ED6C-36D0-418F-83CA-F4C629630FA4}" dt="2026-02-10T23:27:31.021" v="854" actId="1035"/>
          <ac:spMkLst>
            <pc:docMk/>
            <pc:sldMk cId="4172117992" sldId="2002"/>
            <ac:spMk id="2" creationId="{E6CEEB2B-2DEF-7CC6-24E1-8C29C330E50D}"/>
          </ac:spMkLst>
        </pc:spChg>
        <pc:spChg chg="mod">
          <ac:chgData name="Anna Fox" userId="125fffe2-f29c-4e77-b06f-0d2e5d0b60f4" providerId="ADAL" clId="{7BD4ED6C-36D0-418F-83CA-F4C629630FA4}" dt="2026-02-11T14:58:28.002" v="938" actId="207"/>
          <ac:spMkLst>
            <pc:docMk/>
            <pc:sldMk cId="4172117992" sldId="2002"/>
            <ac:spMk id="3" creationId="{4551B72B-F94E-18B2-7D08-4CF1989258F8}"/>
          </ac:spMkLst>
        </pc:spChg>
        <pc:spChg chg="mod">
          <ac:chgData name="Anna Fox" userId="125fffe2-f29c-4e77-b06f-0d2e5d0b60f4" providerId="ADAL" clId="{7BD4ED6C-36D0-418F-83CA-F4C629630FA4}" dt="2026-02-11T14:57:43.897" v="937" actId="113"/>
          <ac:spMkLst>
            <pc:docMk/>
            <pc:sldMk cId="4172117992" sldId="2002"/>
            <ac:spMk id="4" creationId="{8C791A92-3D38-4F60-FFF0-D635F444D9DC}"/>
          </ac:spMkLst>
        </pc:spChg>
        <pc:spChg chg="mod">
          <ac:chgData name="Anna Fox" userId="125fffe2-f29c-4e77-b06f-0d2e5d0b60f4" providerId="ADAL" clId="{7BD4ED6C-36D0-418F-83CA-F4C629630FA4}" dt="2026-02-11T14:52:07.705" v="928" actId="113"/>
          <ac:spMkLst>
            <pc:docMk/>
            <pc:sldMk cId="4172117992" sldId="2002"/>
            <ac:spMk id="15" creationId="{1D279F61-0441-EEF6-6371-B01DE42AD659}"/>
          </ac:spMkLst>
        </pc:spChg>
        <pc:spChg chg="mod">
          <ac:chgData name="Anna Fox" userId="125fffe2-f29c-4e77-b06f-0d2e5d0b60f4" providerId="ADAL" clId="{7BD4ED6C-36D0-418F-83CA-F4C629630FA4}" dt="2026-02-11T14:58:28.002" v="938" actId="207"/>
          <ac:spMkLst>
            <pc:docMk/>
            <pc:sldMk cId="4172117992" sldId="2002"/>
            <ac:spMk id="16" creationId="{4BA51C96-0B28-56A3-BE5E-58C9F181AEB7}"/>
          </ac:spMkLst>
        </pc:spChg>
        <pc:spChg chg="mod">
          <ac:chgData name="Anna Fox" userId="125fffe2-f29c-4e77-b06f-0d2e5d0b60f4" providerId="ADAL" clId="{7BD4ED6C-36D0-418F-83CA-F4C629630FA4}" dt="2026-02-11T14:52:21.489" v="930" actId="113"/>
          <ac:spMkLst>
            <pc:docMk/>
            <pc:sldMk cId="4172117992" sldId="2002"/>
            <ac:spMk id="17" creationId="{F378BC7E-3EDE-B7E3-8A7E-891D0FCE69B6}"/>
          </ac:spMkLst>
        </pc:spChg>
        <pc:spChg chg="mod">
          <ac:chgData name="Anna Fox" userId="125fffe2-f29c-4e77-b06f-0d2e5d0b60f4" providerId="ADAL" clId="{7BD4ED6C-36D0-418F-83CA-F4C629630FA4}" dt="2026-02-11T16:00:59.786" v="1006" actId="14100"/>
          <ac:spMkLst>
            <pc:docMk/>
            <pc:sldMk cId="4172117992" sldId="2002"/>
            <ac:spMk id="18" creationId="{21F42E92-B16D-0073-DE6D-BF5C8C7DFAE8}"/>
          </ac:spMkLst>
        </pc:spChg>
        <pc:spChg chg="mod">
          <ac:chgData name="Anna Fox" userId="125fffe2-f29c-4e77-b06f-0d2e5d0b60f4" providerId="ADAL" clId="{7BD4ED6C-36D0-418F-83CA-F4C629630FA4}" dt="2026-02-11T16:00:24.378" v="1002" actId="14100"/>
          <ac:spMkLst>
            <pc:docMk/>
            <pc:sldMk cId="4172117992" sldId="2002"/>
            <ac:spMk id="19" creationId="{2F5F1EB3-7EB6-D141-20A9-D09607424C08}"/>
          </ac:spMkLst>
        </pc:spChg>
        <pc:spChg chg="mod">
          <ac:chgData name="Anna Fox" userId="125fffe2-f29c-4e77-b06f-0d2e5d0b60f4" providerId="ADAL" clId="{7BD4ED6C-36D0-418F-83CA-F4C629630FA4}" dt="2026-02-11T16:00:36.080" v="1003" actId="14100"/>
          <ac:spMkLst>
            <pc:docMk/>
            <pc:sldMk cId="4172117992" sldId="2002"/>
            <ac:spMk id="20" creationId="{8454B99D-AF1D-1025-51D4-8F01A6384BF4}"/>
          </ac:spMkLst>
        </pc:spChg>
        <pc:spChg chg="mod">
          <ac:chgData name="Anna Fox" userId="125fffe2-f29c-4e77-b06f-0d2e5d0b60f4" providerId="ADAL" clId="{7BD4ED6C-36D0-418F-83CA-F4C629630FA4}" dt="2026-02-11T14:58:28.002" v="938" actId="207"/>
          <ac:spMkLst>
            <pc:docMk/>
            <pc:sldMk cId="4172117992" sldId="2002"/>
            <ac:spMk id="21" creationId="{18C2096D-9CCD-E84D-C714-096263BB216F}"/>
          </ac:spMkLst>
        </pc:spChg>
      </pc:sldChg>
      <pc:sldChg chg="addSp delSp modSp mod modClrScheme chgLayout">
        <pc:chgData name="Anna Fox" userId="125fffe2-f29c-4e77-b06f-0d2e5d0b60f4" providerId="ADAL" clId="{7BD4ED6C-36D0-418F-83CA-F4C629630FA4}" dt="2026-02-11T19:46:26.794" v="1592" actId="14100"/>
        <pc:sldMkLst>
          <pc:docMk/>
          <pc:sldMk cId="3354806842" sldId="2003"/>
        </pc:sldMkLst>
        <pc:spChg chg="mod ord">
          <ac:chgData name="Anna Fox" userId="125fffe2-f29c-4e77-b06f-0d2e5d0b60f4" providerId="ADAL" clId="{7BD4ED6C-36D0-418F-83CA-F4C629630FA4}" dt="2026-02-11T19:26:49.575" v="1385" actId="700"/>
          <ac:spMkLst>
            <pc:docMk/>
            <pc:sldMk cId="3354806842" sldId="2003"/>
            <ac:spMk id="2" creationId="{C9605C2F-0D48-4C1B-8BED-8D7F4BCD2321}"/>
          </ac:spMkLst>
        </pc:spChg>
        <pc:spChg chg="mod">
          <ac:chgData name="Anna Fox" userId="125fffe2-f29c-4e77-b06f-0d2e5d0b60f4" providerId="ADAL" clId="{7BD4ED6C-36D0-418F-83CA-F4C629630FA4}" dt="2026-02-11T19:23:36.750" v="1380" actId="1076"/>
          <ac:spMkLst>
            <pc:docMk/>
            <pc:sldMk cId="3354806842" sldId="2003"/>
            <ac:spMk id="3" creationId="{300EE286-935E-D95B-F8F5-5014388DC98B}"/>
          </ac:spMkLst>
        </pc:spChg>
        <pc:spChg chg="mod">
          <ac:chgData name="Anna Fox" userId="125fffe2-f29c-4e77-b06f-0d2e5d0b60f4" providerId="ADAL" clId="{7BD4ED6C-36D0-418F-83CA-F4C629630FA4}" dt="2026-02-11T19:19:36.002" v="1376" actId="14100"/>
          <ac:spMkLst>
            <pc:docMk/>
            <pc:sldMk cId="3354806842" sldId="2003"/>
            <ac:spMk id="4" creationId="{302DF295-AEF9-354D-E9D0-8C2E026C59EC}"/>
          </ac:spMkLst>
        </pc:spChg>
        <pc:spChg chg="mod">
          <ac:chgData name="Anna Fox" userId="125fffe2-f29c-4e77-b06f-0d2e5d0b60f4" providerId="ADAL" clId="{7BD4ED6C-36D0-418F-83CA-F4C629630FA4}" dt="2026-02-11T19:31:00.512" v="1386" actId="14100"/>
          <ac:spMkLst>
            <pc:docMk/>
            <pc:sldMk cId="3354806842" sldId="2003"/>
            <ac:spMk id="5" creationId="{A8C803A6-F9DA-546D-89A1-7D66668997F4}"/>
          </ac:spMkLst>
        </pc:spChg>
        <pc:spChg chg="mod">
          <ac:chgData name="Anna Fox" userId="125fffe2-f29c-4e77-b06f-0d2e5d0b60f4" providerId="ADAL" clId="{7BD4ED6C-36D0-418F-83CA-F4C629630FA4}" dt="2026-02-11T19:15:05.053" v="1258" actId="1036"/>
          <ac:spMkLst>
            <pc:docMk/>
            <pc:sldMk cId="3354806842" sldId="2003"/>
            <ac:spMk id="6" creationId="{C082590E-E587-4C62-B276-E51BD945DFD0}"/>
          </ac:spMkLst>
        </pc:spChg>
        <pc:spChg chg="mod">
          <ac:chgData name="Anna Fox" userId="125fffe2-f29c-4e77-b06f-0d2e5d0b60f4" providerId="ADAL" clId="{7BD4ED6C-36D0-418F-83CA-F4C629630FA4}" dt="2026-02-11T19:24:07.737" v="1383" actId="1076"/>
          <ac:spMkLst>
            <pc:docMk/>
            <pc:sldMk cId="3354806842" sldId="2003"/>
            <ac:spMk id="7" creationId="{1AC10E6E-CCEA-05DC-BC50-4B0C5C1556FC}"/>
          </ac:spMkLst>
        </pc:spChg>
        <pc:spChg chg="mod">
          <ac:chgData name="Anna Fox" userId="125fffe2-f29c-4e77-b06f-0d2e5d0b60f4" providerId="ADAL" clId="{7BD4ED6C-36D0-418F-83CA-F4C629630FA4}" dt="2026-02-11T19:46:26.794" v="1592" actId="14100"/>
          <ac:spMkLst>
            <pc:docMk/>
            <pc:sldMk cId="3354806842" sldId="2003"/>
            <ac:spMk id="9" creationId="{79D3B33D-B8B4-00AB-3DD7-F8038693780A}"/>
          </ac:spMkLst>
        </pc:spChg>
        <pc:spChg chg="mod">
          <ac:chgData name="Anna Fox" userId="125fffe2-f29c-4e77-b06f-0d2e5d0b60f4" providerId="ADAL" clId="{7BD4ED6C-36D0-418F-83CA-F4C629630FA4}" dt="2026-02-11T19:32:14.656" v="1403" actId="1036"/>
          <ac:spMkLst>
            <pc:docMk/>
            <pc:sldMk cId="3354806842" sldId="2003"/>
            <ac:spMk id="10" creationId="{035024C2-8023-F17D-C288-18850723B88C}"/>
          </ac:spMkLst>
        </pc:spChg>
        <pc:spChg chg="mod">
          <ac:chgData name="Anna Fox" userId="125fffe2-f29c-4e77-b06f-0d2e5d0b60f4" providerId="ADAL" clId="{7BD4ED6C-36D0-418F-83CA-F4C629630FA4}" dt="2026-02-11T19:46:26.794" v="1592" actId="14100"/>
          <ac:spMkLst>
            <pc:docMk/>
            <pc:sldMk cId="3354806842" sldId="2003"/>
            <ac:spMk id="18" creationId="{548447C2-9A69-C78E-70D9-C9426868CD23}"/>
          </ac:spMkLst>
        </pc:spChg>
        <pc:spChg chg="mod">
          <ac:chgData name="Anna Fox" userId="125fffe2-f29c-4e77-b06f-0d2e5d0b60f4" providerId="ADAL" clId="{7BD4ED6C-36D0-418F-83CA-F4C629630FA4}" dt="2026-02-11T19:31:18.374" v="1392" actId="1035"/>
          <ac:spMkLst>
            <pc:docMk/>
            <pc:sldMk cId="3354806842" sldId="2003"/>
            <ac:spMk id="19" creationId="{F559638D-ACBB-D54C-036C-1174703083E1}"/>
          </ac:spMkLst>
        </pc:spChg>
        <pc:spChg chg="mod">
          <ac:chgData name="Anna Fox" userId="125fffe2-f29c-4e77-b06f-0d2e5d0b60f4" providerId="ADAL" clId="{7BD4ED6C-36D0-418F-83CA-F4C629630FA4}" dt="2026-02-11T19:32:45.318" v="1433" actId="1035"/>
          <ac:spMkLst>
            <pc:docMk/>
            <pc:sldMk cId="3354806842" sldId="2003"/>
            <ac:spMk id="20" creationId="{370C7C99-E51D-949B-05E8-4C81D36E846A}"/>
          </ac:spMkLst>
        </pc:spChg>
        <pc:spChg chg="mod">
          <ac:chgData name="Anna Fox" userId="125fffe2-f29c-4e77-b06f-0d2e5d0b60f4" providerId="ADAL" clId="{7BD4ED6C-36D0-418F-83CA-F4C629630FA4}" dt="2026-02-11T19:32:45.318" v="1433" actId="1035"/>
          <ac:spMkLst>
            <pc:docMk/>
            <pc:sldMk cId="3354806842" sldId="2003"/>
            <ac:spMk id="28" creationId="{68B74A16-C183-1364-2F8F-0EEA88B79B69}"/>
          </ac:spMkLst>
        </pc:spChg>
        <pc:spChg chg="mod">
          <ac:chgData name="Anna Fox" userId="125fffe2-f29c-4e77-b06f-0d2e5d0b60f4" providerId="ADAL" clId="{7BD4ED6C-36D0-418F-83CA-F4C629630FA4}" dt="2026-02-11T19:15:05.053" v="1258" actId="1036"/>
          <ac:spMkLst>
            <pc:docMk/>
            <pc:sldMk cId="3354806842" sldId="2003"/>
            <ac:spMk id="29" creationId="{599EB841-00C2-5335-D0FA-DE5384B6DE02}"/>
          </ac:spMkLst>
        </pc:spChg>
        <pc:grpChg chg="mod">
          <ac:chgData name="Anna Fox" userId="125fffe2-f29c-4e77-b06f-0d2e5d0b60f4" providerId="ADAL" clId="{7BD4ED6C-36D0-418F-83CA-F4C629630FA4}" dt="2026-02-11T19:31:26.532" v="1398" actId="1035"/>
          <ac:grpSpMkLst>
            <pc:docMk/>
            <pc:sldMk cId="3354806842" sldId="2003"/>
            <ac:grpSpMk id="11" creationId="{60DF4446-D6B9-0530-FF71-9480F4DA3344}"/>
          </ac:grpSpMkLst>
        </pc:grpChg>
        <pc:grpChg chg="mod">
          <ac:chgData name="Anna Fox" userId="125fffe2-f29c-4e77-b06f-0d2e5d0b60f4" providerId="ADAL" clId="{7BD4ED6C-36D0-418F-83CA-F4C629630FA4}" dt="2026-02-11T19:33:12.150" v="1480" actId="1035"/>
          <ac:grpSpMkLst>
            <pc:docMk/>
            <pc:sldMk cId="3354806842" sldId="2003"/>
            <ac:grpSpMk id="21" creationId="{0F4A3221-15E6-6421-9A11-EAEE9AB1D9D5}"/>
          </ac:grpSpMkLst>
        </pc:grpChg>
      </pc:sldChg>
      <pc:sldChg chg="addSp delSp modSp mod">
        <pc:chgData name="Anna Fox" userId="125fffe2-f29c-4e77-b06f-0d2e5d0b60f4" providerId="ADAL" clId="{7BD4ED6C-36D0-418F-83CA-F4C629630FA4}" dt="2026-02-13T22:46:52.738" v="2018" actId="14100"/>
        <pc:sldMkLst>
          <pc:docMk/>
          <pc:sldMk cId="3779588544" sldId="2004"/>
        </pc:sldMkLst>
        <pc:spChg chg="mod">
          <ac:chgData name="Anna Fox" userId="125fffe2-f29c-4e77-b06f-0d2e5d0b60f4" providerId="ADAL" clId="{7BD4ED6C-36D0-418F-83CA-F4C629630FA4}" dt="2026-02-13T22:43:28.713" v="1954" actId="12"/>
          <ac:spMkLst>
            <pc:docMk/>
            <pc:sldMk cId="3779588544" sldId="2004"/>
            <ac:spMk id="5" creationId="{AFEB84D3-FA7F-5AB1-C040-E6954900BB3E}"/>
          </ac:spMkLst>
        </pc:spChg>
        <pc:picChg chg="add mod topLvl">
          <ac:chgData name="Anna Fox" userId="125fffe2-f29c-4e77-b06f-0d2e5d0b60f4" providerId="ADAL" clId="{7BD4ED6C-36D0-418F-83CA-F4C629630FA4}" dt="2026-02-13T22:46:40.145" v="2004" actId="165"/>
          <ac:picMkLst>
            <pc:docMk/>
            <pc:sldMk cId="3779588544" sldId="2004"/>
            <ac:picMk id="6" creationId="{02354F23-F3B5-4ED9-3411-A22392130A3C}"/>
          </ac:picMkLst>
        </pc:picChg>
        <pc:picChg chg="add mod ord topLvl">
          <ac:chgData name="Anna Fox" userId="125fffe2-f29c-4e77-b06f-0d2e5d0b60f4" providerId="ADAL" clId="{7BD4ED6C-36D0-418F-83CA-F4C629630FA4}" dt="2026-02-13T22:46:52.738" v="2018" actId="14100"/>
          <ac:picMkLst>
            <pc:docMk/>
            <pc:sldMk cId="3779588544" sldId="2004"/>
            <ac:picMk id="8" creationId="{BE44594E-4CA6-2668-44A3-DCC69759F118}"/>
          </ac:picMkLst>
        </pc:picChg>
      </pc:sldChg>
      <pc:sldChg chg="modSp mod">
        <pc:chgData name="Anna Fox" userId="125fffe2-f29c-4e77-b06f-0d2e5d0b60f4" providerId="ADAL" clId="{7BD4ED6C-36D0-418F-83CA-F4C629630FA4}" dt="2026-02-13T22:42:10.434" v="1931" actId="20577"/>
        <pc:sldMkLst>
          <pc:docMk/>
          <pc:sldMk cId="1956761778" sldId="2006"/>
        </pc:sldMkLst>
        <pc:spChg chg="mod">
          <ac:chgData name="Anna Fox" userId="125fffe2-f29c-4e77-b06f-0d2e5d0b60f4" providerId="ADAL" clId="{7BD4ED6C-36D0-418F-83CA-F4C629630FA4}" dt="2026-02-13T22:42:10.434" v="1931" actId="20577"/>
          <ac:spMkLst>
            <pc:docMk/>
            <pc:sldMk cId="1956761778" sldId="2006"/>
            <ac:spMk id="2" creationId="{FEDBE614-519A-B958-A6BF-CF3CE9D03B88}"/>
          </ac:spMkLst>
        </pc:spChg>
      </pc:sldChg>
    </pc:docChg>
  </pc:docChgLst>
  <pc:docChgLst>
    <pc:chgData name="Sharon Nakhimovsky" userId="c91e6c61-12d0-44c3-98e2-4df951440217" providerId="ADAL" clId="{5675E525-F2E6-4241-8298-B53AD547FA5F}"/>
    <pc:docChg chg="undo custSel addSld delSld modSld sldOrd">
      <pc:chgData name="Sharon Nakhimovsky" userId="c91e6c61-12d0-44c3-98e2-4df951440217" providerId="ADAL" clId="{5675E525-F2E6-4241-8298-B53AD547FA5F}" dt="2026-02-17T16:03:22.289" v="2465" actId="1037"/>
      <pc:docMkLst>
        <pc:docMk/>
      </pc:docMkLst>
      <pc:sldChg chg="modSp mod">
        <pc:chgData name="Sharon Nakhimovsky" userId="c91e6c61-12d0-44c3-98e2-4df951440217" providerId="ADAL" clId="{5675E525-F2E6-4241-8298-B53AD547FA5F}" dt="2026-02-16T17:07:15.164" v="2068" actId="20577"/>
        <pc:sldMkLst>
          <pc:docMk/>
          <pc:sldMk cId="133922696" sldId="266"/>
        </pc:sldMkLst>
        <pc:spChg chg="mod">
          <ac:chgData name="Sharon Nakhimovsky" userId="c91e6c61-12d0-44c3-98e2-4df951440217" providerId="ADAL" clId="{5675E525-F2E6-4241-8298-B53AD547FA5F}" dt="2026-02-16T17:07:15.164" v="2068" actId="20577"/>
          <ac:spMkLst>
            <pc:docMk/>
            <pc:sldMk cId="133922696" sldId="266"/>
            <ac:spMk id="16" creationId="{61442D9A-D36A-ABC6-3EE9-509C17494F0C}"/>
          </ac:spMkLst>
        </pc:spChg>
      </pc:sldChg>
      <pc:sldChg chg="modSp mod">
        <pc:chgData name="Sharon Nakhimovsky" userId="c91e6c61-12d0-44c3-98e2-4df951440217" providerId="ADAL" clId="{5675E525-F2E6-4241-8298-B53AD547FA5F}" dt="2026-02-16T17:10:45.149" v="2112" actId="20577"/>
        <pc:sldMkLst>
          <pc:docMk/>
          <pc:sldMk cId="1346772758" sldId="267"/>
        </pc:sldMkLst>
        <pc:spChg chg="mod">
          <ac:chgData name="Sharon Nakhimovsky" userId="c91e6c61-12d0-44c3-98e2-4df951440217" providerId="ADAL" clId="{5675E525-F2E6-4241-8298-B53AD547FA5F}" dt="2026-02-16T17:10:45.149" v="2112" actId="20577"/>
          <ac:spMkLst>
            <pc:docMk/>
            <pc:sldMk cId="1346772758" sldId="267"/>
            <ac:spMk id="28" creationId="{1FE60171-12C0-98CC-6893-E0E8819A5F24}"/>
          </ac:spMkLst>
        </pc:spChg>
      </pc:sldChg>
      <pc:sldChg chg="modSp mod">
        <pc:chgData name="Sharon Nakhimovsky" userId="c91e6c61-12d0-44c3-98e2-4df951440217" providerId="ADAL" clId="{5675E525-F2E6-4241-8298-B53AD547FA5F}" dt="2026-02-16T15:08:00.884" v="770" actId="20577"/>
        <pc:sldMkLst>
          <pc:docMk/>
          <pc:sldMk cId="1942156684" sldId="269"/>
        </pc:sldMkLst>
        <pc:spChg chg="mod">
          <ac:chgData name="Sharon Nakhimovsky" userId="c91e6c61-12d0-44c3-98e2-4df951440217" providerId="ADAL" clId="{5675E525-F2E6-4241-8298-B53AD547FA5F}" dt="2026-02-16T15:08:00.884" v="770" actId="20577"/>
          <ac:spMkLst>
            <pc:docMk/>
            <pc:sldMk cId="1942156684" sldId="269"/>
            <ac:spMk id="23" creationId="{5A1672AF-2BC6-A3E2-174E-E373C3FCE0A1}"/>
          </ac:spMkLst>
        </pc:spChg>
      </pc:sldChg>
      <pc:sldChg chg="addSp delSp modSp mod">
        <pc:chgData name="Sharon Nakhimovsky" userId="c91e6c61-12d0-44c3-98e2-4df951440217" providerId="ADAL" clId="{5675E525-F2E6-4241-8298-B53AD547FA5F}" dt="2026-02-16T15:50:59.849" v="1039" actId="21"/>
        <pc:sldMkLst>
          <pc:docMk/>
          <pc:sldMk cId="2202419700" sldId="273"/>
        </pc:sldMkLst>
        <pc:spChg chg="mod">
          <ac:chgData name="Sharon Nakhimovsky" userId="c91e6c61-12d0-44c3-98e2-4df951440217" providerId="ADAL" clId="{5675E525-F2E6-4241-8298-B53AD547FA5F}" dt="2026-02-16T15:15:52.395" v="811" actId="1036"/>
          <ac:spMkLst>
            <pc:docMk/>
            <pc:sldMk cId="2202419700" sldId="273"/>
            <ac:spMk id="2" creationId="{173A23F7-4EE8-9187-DB63-607976457D74}"/>
          </ac:spMkLst>
        </pc:spChg>
        <pc:spChg chg="add del mod">
          <ac:chgData name="Sharon Nakhimovsky" userId="c91e6c61-12d0-44c3-98e2-4df951440217" providerId="ADAL" clId="{5675E525-F2E6-4241-8298-B53AD547FA5F}" dt="2026-02-16T15:45:05.083" v="830" actId="478"/>
          <ac:spMkLst>
            <pc:docMk/>
            <pc:sldMk cId="2202419700" sldId="273"/>
            <ac:spMk id="5" creationId="{D29836A7-A99F-051A-F438-F96C26451EE9}"/>
          </ac:spMkLst>
        </pc:spChg>
        <pc:graphicFrameChg chg="add del mod modGraphic">
          <ac:chgData name="Sharon Nakhimovsky" userId="c91e6c61-12d0-44c3-98e2-4df951440217" providerId="ADAL" clId="{5675E525-F2E6-4241-8298-B53AD547FA5F}" dt="2026-02-16T15:50:59.849" v="1039" actId="21"/>
          <ac:graphicFrameMkLst>
            <pc:docMk/>
            <pc:sldMk cId="2202419700" sldId="273"/>
            <ac:graphicFrameMk id="6" creationId="{77847F67-6C18-C3FA-E19A-15DA653A411F}"/>
          </ac:graphicFrameMkLst>
        </pc:graphicFrameChg>
      </pc:sldChg>
      <pc:sldChg chg="modSp mod">
        <pc:chgData name="Sharon Nakhimovsky" userId="c91e6c61-12d0-44c3-98e2-4df951440217" providerId="ADAL" clId="{5675E525-F2E6-4241-8298-B53AD547FA5F}" dt="2026-02-16T15:53:58.325" v="1353" actId="20577"/>
        <pc:sldMkLst>
          <pc:docMk/>
          <pc:sldMk cId="3107094828" sldId="276"/>
        </pc:sldMkLst>
        <pc:spChg chg="mod">
          <ac:chgData name="Sharon Nakhimovsky" userId="c91e6c61-12d0-44c3-98e2-4df951440217" providerId="ADAL" clId="{5675E525-F2E6-4241-8298-B53AD547FA5F}" dt="2026-02-16T15:53:58.325" v="1353" actId="20577"/>
          <ac:spMkLst>
            <pc:docMk/>
            <pc:sldMk cId="3107094828" sldId="276"/>
            <ac:spMk id="28" creationId="{DE01EA8E-8EA3-35DA-EE9A-C8851199D1D6}"/>
          </ac:spMkLst>
        </pc:spChg>
        <pc:spChg chg="mod">
          <ac:chgData name="Sharon Nakhimovsky" userId="c91e6c61-12d0-44c3-98e2-4df951440217" providerId="ADAL" clId="{5675E525-F2E6-4241-8298-B53AD547FA5F}" dt="2026-02-16T15:53:50.184" v="1340" actId="20577"/>
          <ac:spMkLst>
            <pc:docMk/>
            <pc:sldMk cId="3107094828" sldId="276"/>
            <ac:spMk id="29" creationId="{84EA38C1-04DD-AFFF-2686-A593982962C5}"/>
          </ac:spMkLst>
        </pc:spChg>
      </pc:sldChg>
      <pc:sldChg chg="addSp delSp modSp new mod modClrScheme chgLayout">
        <pc:chgData name="Sharon Nakhimovsky" userId="c91e6c61-12d0-44c3-98e2-4df951440217" providerId="ADAL" clId="{5675E525-F2E6-4241-8298-B53AD547FA5F}" dt="2026-02-16T17:15:52.449" v="2444" actId="108"/>
        <pc:sldMkLst>
          <pc:docMk/>
          <pc:sldMk cId="3779588544" sldId="2004"/>
        </pc:sldMkLst>
        <pc:spChg chg="mod ord">
          <ac:chgData name="Sharon Nakhimovsky" userId="c91e6c61-12d0-44c3-98e2-4df951440217" providerId="ADAL" clId="{5675E525-F2E6-4241-8298-B53AD547FA5F}" dt="2026-02-12T21:34:01.715" v="3" actId="700"/>
          <ac:spMkLst>
            <pc:docMk/>
            <pc:sldMk cId="3779588544" sldId="2004"/>
            <ac:spMk id="3" creationId="{7F8E0596-6B8C-A710-B020-8917A9DC3304}"/>
          </ac:spMkLst>
        </pc:spChg>
        <pc:spChg chg="add mod ord">
          <ac:chgData name="Sharon Nakhimovsky" userId="c91e6c61-12d0-44c3-98e2-4df951440217" providerId="ADAL" clId="{5675E525-F2E6-4241-8298-B53AD547FA5F}" dt="2026-02-12T21:34:01.715" v="3" actId="700"/>
          <ac:spMkLst>
            <pc:docMk/>
            <pc:sldMk cId="3779588544" sldId="2004"/>
            <ac:spMk id="4" creationId="{C6F33205-E9C6-D96E-D26A-D964EE01C369}"/>
          </ac:spMkLst>
        </pc:spChg>
        <pc:spChg chg="add mod ord">
          <ac:chgData name="Sharon Nakhimovsky" userId="c91e6c61-12d0-44c3-98e2-4df951440217" providerId="ADAL" clId="{5675E525-F2E6-4241-8298-B53AD547FA5F}" dt="2026-02-16T17:15:52.449" v="2444" actId="108"/>
          <ac:spMkLst>
            <pc:docMk/>
            <pc:sldMk cId="3779588544" sldId="2004"/>
            <ac:spMk id="5" creationId="{AFEB84D3-FA7F-5AB1-C040-E6954900BB3E}"/>
          </ac:spMkLst>
        </pc:spChg>
      </pc:sldChg>
      <pc:sldChg chg="addSp delSp modSp mod">
        <pc:chgData name="Sharon Nakhimovsky" userId="c91e6c61-12d0-44c3-98e2-4df951440217" providerId="ADAL" clId="{5675E525-F2E6-4241-8298-B53AD547FA5F}" dt="2026-02-16T15:54:51.575" v="1358" actId="478"/>
        <pc:sldMkLst>
          <pc:docMk/>
          <pc:sldMk cId="3424483737" sldId="2005"/>
        </pc:sldMkLst>
        <pc:spChg chg="add del mod">
          <ac:chgData name="Sharon Nakhimovsky" userId="c91e6c61-12d0-44c3-98e2-4df951440217" providerId="ADAL" clId="{5675E525-F2E6-4241-8298-B53AD547FA5F}" dt="2026-02-16T15:54:51.575" v="1358" actId="478"/>
          <ac:spMkLst>
            <pc:docMk/>
            <pc:sldMk cId="3424483737" sldId="2005"/>
            <ac:spMk id="5" creationId="{01FE9F3A-B5D2-4DB4-EC25-C0543A2347B0}"/>
          </ac:spMkLst>
        </pc:spChg>
      </pc:sldChg>
      <pc:sldChg chg="addSp delSp modSp new mod ord modNotesTx">
        <pc:chgData name="Sharon Nakhimovsky" userId="c91e6c61-12d0-44c3-98e2-4df951440217" providerId="ADAL" clId="{5675E525-F2E6-4241-8298-B53AD547FA5F}" dt="2026-02-17T16:03:22.289" v="2465" actId="1037"/>
        <pc:sldMkLst>
          <pc:docMk/>
          <pc:sldMk cId="312031311" sldId="2007"/>
        </pc:sldMkLst>
        <pc:spChg chg="mod">
          <ac:chgData name="Sharon Nakhimovsky" userId="c91e6c61-12d0-44c3-98e2-4df951440217" providerId="ADAL" clId="{5675E525-F2E6-4241-8298-B53AD547FA5F}" dt="2026-02-16T15:21:24.506" v="829" actId="20577"/>
          <ac:spMkLst>
            <pc:docMk/>
            <pc:sldMk cId="312031311" sldId="2007"/>
            <ac:spMk id="2" creationId="{8E10A422-AA7D-98A2-95FF-D86F22203386}"/>
          </ac:spMkLst>
        </pc:spChg>
        <pc:spChg chg="add mod">
          <ac:chgData name="Sharon Nakhimovsky" userId="c91e6c61-12d0-44c3-98e2-4df951440217" providerId="ADAL" clId="{5675E525-F2E6-4241-8298-B53AD547FA5F}" dt="2026-02-16T16:23:08.589" v="1816" actId="1076"/>
          <ac:spMkLst>
            <pc:docMk/>
            <pc:sldMk cId="312031311" sldId="2007"/>
            <ac:spMk id="4" creationId="{F9D25215-8434-2767-897F-C7B6D2B72A99}"/>
          </ac:spMkLst>
        </pc:spChg>
        <pc:spChg chg="add del mod">
          <ac:chgData name="Sharon Nakhimovsky" userId="c91e6c61-12d0-44c3-98e2-4df951440217" providerId="ADAL" clId="{5675E525-F2E6-4241-8298-B53AD547FA5F}" dt="2026-02-17T16:03:22.289" v="2465" actId="1037"/>
          <ac:spMkLst>
            <pc:docMk/>
            <pc:sldMk cId="312031311" sldId="2007"/>
            <ac:spMk id="5" creationId="{B6CC389D-5B43-DDE6-679E-EE8147A0BB10}"/>
          </ac:spMkLst>
        </pc:spChg>
        <pc:spChg chg="add mod">
          <ac:chgData name="Sharon Nakhimovsky" userId="c91e6c61-12d0-44c3-98e2-4df951440217" providerId="ADAL" clId="{5675E525-F2E6-4241-8298-B53AD547FA5F}" dt="2026-02-17T16:03:22.289" v="2465" actId="1037"/>
          <ac:spMkLst>
            <pc:docMk/>
            <pc:sldMk cId="312031311" sldId="2007"/>
            <ac:spMk id="8" creationId="{51471E18-70A4-035E-46C2-2CF7BF7EB2C6}"/>
          </ac:spMkLst>
        </pc:spChg>
        <pc:spChg chg="add del mod">
          <ac:chgData name="Sharon Nakhimovsky" userId="c91e6c61-12d0-44c3-98e2-4df951440217" providerId="ADAL" clId="{5675E525-F2E6-4241-8298-B53AD547FA5F}" dt="2026-02-17T16:03:22.289" v="2465" actId="1037"/>
          <ac:spMkLst>
            <pc:docMk/>
            <pc:sldMk cId="312031311" sldId="2007"/>
            <ac:spMk id="15" creationId="{6FDF2C33-1FD7-E9DA-FC27-E9D4C56BBFD3}"/>
          </ac:spMkLst>
        </pc:spChg>
        <pc:spChg chg="add mod">
          <ac:chgData name="Sharon Nakhimovsky" userId="c91e6c61-12d0-44c3-98e2-4df951440217" providerId="ADAL" clId="{5675E525-F2E6-4241-8298-B53AD547FA5F}" dt="2026-02-17T16:03:22.289" v="2465" actId="1037"/>
          <ac:spMkLst>
            <pc:docMk/>
            <pc:sldMk cId="312031311" sldId="2007"/>
            <ac:spMk id="16" creationId="{42A7435F-1EA2-4EE5-92A5-3B2323AAF1D1}"/>
          </ac:spMkLst>
        </pc:spChg>
        <pc:spChg chg="add del mod">
          <ac:chgData name="Sharon Nakhimovsky" userId="c91e6c61-12d0-44c3-98e2-4df951440217" providerId="ADAL" clId="{5675E525-F2E6-4241-8298-B53AD547FA5F}" dt="2026-02-16T16:27:32.094" v="1944"/>
          <ac:spMkLst>
            <pc:docMk/>
            <pc:sldMk cId="312031311" sldId="2007"/>
            <ac:spMk id="17" creationId="{1A34850E-6DE0-D786-7DAF-1FE80F44DCCE}"/>
          </ac:spMkLst>
        </pc:spChg>
        <pc:spChg chg="add mod">
          <ac:chgData name="Sharon Nakhimovsky" userId="c91e6c61-12d0-44c3-98e2-4df951440217" providerId="ADAL" clId="{5675E525-F2E6-4241-8298-B53AD547FA5F}" dt="2026-02-16T16:28:11.482" v="1986" actId="1076"/>
          <ac:spMkLst>
            <pc:docMk/>
            <pc:sldMk cId="312031311" sldId="2007"/>
            <ac:spMk id="18" creationId="{7E63303A-3CDB-0449-F1F3-8C0776868B59}"/>
          </ac:spMkLst>
        </pc:spChg>
        <pc:graphicFrameChg chg="add mod modGraphic">
          <ac:chgData name="Sharon Nakhimovsky" userId="c91e6c61-12d0-44c3-98e2-4df951440217" providerId="ADAL" clId="{5675E525-F2E6-4241-8298-B53AD547FA5F}" dt="2026-02-16T16:50:28.689" v="2034" actId="14734"/>
          <ac:graphicFrameMkLst>
            <pc:docMk/>
            <pc:sldMk cId="312031311" sldId="2007"/>
            <ac:graphicFrameMk id="6" creationId="{77847F67-6C18-C3FA-E19A-15DA653A411F}"/>
          </ac:graphicFrameMkLst>
        </pc:graphicFrameChg>
        <pc:graphicFrameChg chg="add del modGraphic">
          <ac:chgData name="Sharon Nakhimovsky" userId="c91e6c61-12d0-44c3-98e2-4df951440217" providerId="ADAL" clId="{5675E525-F2E6-4241-8298-B53AD547FA5F}" dt="2026-02-16T16:07:27.841" v="1642" actId="478"/>
          <ac:graphicFrameMkLst>
            <pc:docMk/>
            <pc:sldMk cId="312031311" sldId="2007"/>
            <ac:graphicFrameMk id="7" creationId="{4809E594-A0BD-34EB-93BA-17032AF306FE}"/>
          </ac:graphicFrameMkLst>
        </pc:graphicFrameChg>
        <pc:picChg chg="add mod">
          <ac:chgData name="Sharon Nakhimovsky" userId="c91e6c61-12d0-44c3-98e2-4df951440217" providerId="ADAL" clId="{5675E525-F2E6-4241-8298-B53AD547FA5F}" dt="2026-02-17T16:03:22.289" v="2465" actId="1037"/>
          <ac:picMkLst>
            <pc:docMk/>
            <pc:sldMk cId="312031311" sldId="2007"/>
            <ac:picMk id="10" creationId="{E2F6B0A2-0A2E-44C3-A2ED-3B6A30841DA5}"/>
          </ac:picMkLst>
        </pc:picChg>
        <pc:picChg chg="add mod">
          <ac:chgData name="Sharon Nakhimovsky" userId="c91e6c61-12d0-44c3-98e2-4df951440217" providerId="ADAL" clId="{5675E525-F2E6-4241-8298-B53AD547FA5F}" dt="2026-02-17T16:03:22.289" v="2465" actId="1037"/>
          <ac:picMkLst>
            <pc:docMk/>
            <pc:sldMk cId="312031311" sldId="2007"/>
            <ac:picMk id="12" creationId="{7F089230-F25D-7BF5-5014-FF0E6BBF5AFD}"/>
          </ac:picMkLst>
        </pc:picChg>
        <pc:picChg chg="add mod">
          <ac:chgData name="Sharon Nakhimovsky" userId="c91e6c61-12d0-44c3-98e2-4df951440217" providerId="ADAL" clId="{5675E525-F2E6-4241-8298-B53AD547FA5F}" dt="2026-02-17T16:03:22.289" v="2465" actId="1037"/>
          <ac:picMkLst>
            <pc:docMk/>
            <pc:sldMk cId="312031311" sldId="2007"/>
            <ac:picMk id="14" creationId="{56869C78-331E-D277-160B-29B5FA37D612}"/>
          </ac:picMkLst>
        </pc:picChg>
      </pc:sldChg>
      <pc:sldChg chg="addSp delSp modSp new del mod modClrScheme chgLayout">
        <pc:chgData name="Sharon Nakhimovsky" userId="c91e6c61-12d0-44c3-98e2-4df951440217" providerId="ADAL" clId="{5675E525-F2E6-4241-8298-B53AD547FA5F}" dt="2026-02-16T16:21:47.048" v="1719" actId="2696"/>
        <pc:sldMkLst>
          <pc:docMk/>
          <pc:sldMk cId="2815699077" sldId="2008"/>
        </pc:sldMkLst>
        <pc:spChg chg="del mod ord">
          <ac:chgData name="Sharon Nakhimovsky" userId="c91e6c61-12d0-44c3-98e2-4df951440217" providerId="ADAL" clId="{5675E525-F2E6-4241-8298-B53AD547FA5F}" dt="2026-02-16T16:08:00.275" v="1645" actId="700"/>
          <ac:spMkLst>
            <pc:docMk/>
            <pc:sldMk cId="2815699077" sldId="2008"/>
            <ac:spMk id="2" creationId="{44E0E26C-5046-BD4B-6FB9-7E96ADDD6923}"/>
          </ac:spMkLst>
        </pc:spChg>
        <pc:spChg chg="mod ord">
          <ac:chgData name="Sharon Nakhimovsky" userId="c91e6c61-12d0-44c3-98e2-4df951440217" providerId="ADAL" clId="{5675E525-F2E6-4241-8298-B53AD547FA5F}" dt="2026-02-16T16:08:00.275" v="1645" actId="700"/>
          <ac:spMkLst>
            <pc:docMk/>
            <pc:sldMk cId="2815699077" sldId="2008"/>
            <ac:spMk id="3" creationId="{AD542BD1-D42E-C41F-EDD3-34756F83BA6B}"/>
          </ac:spMkLst>
        </pc:spChg>
        <pc:spChg chg="add mod ord">
          <ac:chgData name="Sharon Nakhimovsky" userId="c91e6c61-12d0-44c3-98e2-4df951440217" providerId="ADAL" clId="{5675E525-F2E6-4241-8298-B53AD547FA5F}" dt="2026-02-16T16:08:00.275" v="1645" actId="700"/>
          <ac:spMkLst>
            <pc:docMk/>
            <pc:sldMk cId="2815699077" sldId="2008"/>
            <ac:spMk id="4" creationId="{91E7F526-0522-D8E0-8CA0-53F242C096B4}"/>
          </ac:spMkLst>
        </pc:spChg>
        <pc:spChg chg="add mod ord">
          <ac:chgData name="Sharon Nakhimovsky" userId="c91e6c61-12d0-44c3-98e2-4df951440217" providerId="ADAL" clId="{5675E525-F2E6-4241-8298-B53AD547FA5F}" dt="2026-02-16T16:08:33.219" v="1649" actId="12"/>
          <ac:spMkLst>
            <pc:docMk/>
            <pc:sldMk cId="2815699077" sldId="2008"/>
            <ac:spMk id="5" creationId="{D86959E2-69BF-787F-A5F3-9F7AD06F2C16}"/>
          </ac:spMkLst>
        </pc:spChg>
      </pc:sldChg>
    </pc:docChg>
  </pc:docChgLst>
  <pc:docChgLst>
    <pc:chgData name="Imani Drew" userId="a8b3a95a-dbb8-4a64-8f52-6a52c5518a6d" providerId="ADAL" clId="{0F503050-69E2-4EA8-89AF-D82DD46C7A63}"/>
    <pc:docChg chg="undo redo custSel addSld delSld modSld sldOrd">
      <pc:chgData name="Imani Drew" userId="a8b3a95a-dbb8-4a64-8f52-6a52c5518a6d" providerId="ADAL" clId="{0F503050-69E2-4EA8-89AF-D82DD46C7A63}" dt="2026-02-13T21:47:02.061" v="6410" actId="1076"/>
      <pc:docMkLst>
        <pc:docMk/>
      </pc:docMkLst>
      <pc:sldChg chg="modSp mod">
        <pc:chgData name="Imani Drew" userId="a8b3a95a-dbb8-4a64-8f52-6a52c5518a6d" providerId="ADAL" clId="{0F503050-69E2-4EA8-89AF-D82DD46C7A63}" dt="2026-02-09T20:11:02.576" v="9"/>
        <pc:sldMkLst>
          <pc:docMk/>
          <pc:sldMk cId="2264882792" sldId="256"/>
        </pc:sldMkLst>
        <pc:spChg chg="mod">
          <ac:chgData name="Imani Drew" userId="a8b3a95a-dbb8-4a64-8f52-6a52c5518a6d" providerId="ADAL" clId="{0F503050-69E2-4EA8-89AF-D82DD46C7A63}" dt="2026-02-09T20:11:02.576" v="9"/>
          <ac:spMkLst>
            <pc:docMk/>
            <pc:sldMk cId="2264882792" sldId="256"/>
            <ac:spMk id="6" creationId="{87CBABF7-4400-6EEA-D91F-C166BC1DC612}"/>
          </ac:spMkLst>
        </pc:spChg>
        <pc:spChg chg="mod">
          <ac:chgData name="Imani Drew" userId="a8b3a95a-dbb8-4a64-8f52-6a52c5518a6d" providerId="ADAL" clId="{0F503050-69E2-4EA8-89AF-D82DD46C7A63}" dt="2026-02-09T20:10:31.952" v="7" actId="20577"/>
          <ac:spMkLst>
            <pc:docMk/>
            <pc:sldMk cId="2264882792" sldId="256"/>
            <ac:spMk id="7" creationId="{B3637371-B611-1B0B-627E-57C9CD52D31A}"/>
          </ac:spMkLst>
        </pc:spChg>
      </pc:sldChg>
      <pc:sldChg chg="addSp delSp modSp mod modCm modNotesTx">
        <pc:chgData name="Imani Drew" userId="a8b3a95a-dbb8-4a64-8f52-6a52c5518a6d" providerId="ADAL" clId="{0F503050-69E2-4EA8-89AF-D82DD46C7A63}" dt="2026-02-13T18:41:10.878" v="4304" actId="120"/>
        <pc:sldMkLst>
          <pc:docMk/>
          <pc:sldMk cId="133922696" sldId="266"/>
        </pc:sldMkLst>
        <pc:spChg chg="mod">
          <ac:chgData name="Imani Drew" userId="a8b3a95a-dbb8-4a64-8f52-6a52c5518a6d" providerId="ADAL" clId="{0F503050-69E2-4EA8-89AF-D82DD46C7A63}" dt="2026-02-13T18:07:23.842" v="4112" actId="165"/>
          <ac:spMkLst>
            <pc:docMk/>
            <pc:sldMk cId="133922696" sldId="266"/>
            <ac:spMk id="6" creationId="{FEE9726C-875E-A5F2-3F00-786745F6059B}"/>
          </ac:spMkLst>
        </pc:spChg>
        <pc:spChg chg="mod topLvl">
          <ac:chgData name="Imani Drew" userId="a8b3a95a-dbb8-4a64-8f52-6a52c5518a6d" providerId="ADAL" clId="{0F503050-69E2-4EA8-89AF-D82DD46C7A63}" dt="2026-02-13T18:17:26.677" v="4172" actId="14100"/>
          <ac:spMkLst>
            <pc:docMk/>
            <pc:sldMk cId="133922696" sldId="266"/>
            <ac:spMk id="9" creationId="{3A1E399D-1793-27E2-508C-06E2F7D27672}"/>
          </ac:spMkLst>
        </pc:spChg>
        <pc:spChg chg="mod">
          <ac:chgData name="Imani Drew" userId="a8b3a95a-dbb8-4a64-8f52-6a52c5518a6d" providerId="ADAL" clId="{0F503050-69E2-4EA8-89AF-D82DD46C7A63}" dt="2026-02-13T18:07:23.842" v="4112" actId="165"/>
          <ac:spMkLst>
            <pc:docMk/>
            <pc:sldMk cId="133922696" sldId="266"/>
            <ac:spMk id="11" creationId="{54829016-2754-A960-BB88-544613B7B968}"/>
          </ac:spMkLst>
        </pc:spChg>
        <pc:spChg chg="mod">
          <ac:chgData name="Imani Drew" userId="a8b3a95a-dbb8-4a64-8f52-6a52c5518a6d" providerId="ADAL" clId="{0F503050-69E2-4EA8-89AF-D82DD46C7A63}" dt="2026-02-13T18:41:10.878" v="4304" actId="120"/>
          <ac:spMkLst>
            <pc:docMk/>
            <pc:sldMk cId="133922696" sldId="266"/>
            <ac:spMk id="16" creationId="{61442D9A-D36A-ABC6-3EE9-509C17494F0C}"/>
          </ac:spMkLst>
        </pc:spChg>
        <pc:spChg chg="mod">
          <ac:chgData name="Imani Drew" userId="a8b3a95a-dbb8-4a64-8f52-6a52c5518a6d" providerId="ADAL" clId="{0F503050-69E2-4EA8-89AF-D82DD46C7A63}" dt="2026-02-13T18:07:23.842" v="4112" actId="165"/>
          <ac:spMkLst>
            <pc:docMk/>
            <pc:sldMk cId="133922696" sldId="266"/>
            <ac:spMk id="19" creationId="{A9293B92-6E45-7E60-171A-70E40D2699B3}"/>
          </ac:spMkLst>
        </pc:spChg>
        <pc:spChg chg="mod">
          <ac:chgData name="Imani Drew" userId="a8b3a95a-dbb8-4a64-8f52-6a52c5518a6d" providerId="ADAL" clId="{0F503050-69E2-4EA8-89AF-D82DD46C7A63}" dt="2026-02-13T18:07:23.842" v="4112" actId="165"/>
          <ac:spMkLst>
            <pc:docMk/>
            <pc:sldMk cId="133922696" sldId="266"/>
            <ac:spMk id="20" creationId="{C21A44E6-1DE4-7BB1-1B8B-290AB3AA9784}"/>
          </ac:spMkLst>
        </pc:spChg>
        <pc:spChg chg="mod">
          <ac:chgData name="Imani Drew" userId="a8b3a95a-dbb8-4a64-8f52-6a52c5518a6d" providerId="ADAL" clId="{0F503050-69E2-4EA8-89AF-D82DD46C7A63}" dt="2026-02-13T18:07:23.842" v="4112" actId="165"/>
          <ac:spMkLst>
            <pc:docMk/>
            <pc:sldMk cId="133922696" sldId="266"/>
            <ac:spMk id="21" creationId="{D0BEA21F-37B5-F5D2-0892-0F3394FF9600}"/>
          </ac:spMkLst>
        </pc:spChg>
        <pc:spChg chg="add mod ord">
          <ac:chgData name="Imani Drew" userId="a8b3a95a-dbb8-4a64-8f52-6a52c5518a6d" providerId="ADAL" clId="{0F503050-69E2-4EA8-89AF-D82DD46C7A63}" dt="2026-02-13T18:16:59.266" v="4170" actId="208"/>
          <ac:spMkLst>
            <pc:docMk/>
            <pc:sldMk cId="133922696" sldId="266"/>
            <ac:spMk id="22" creationId="{A0FB0B58-E93A-3CD8-7A1D-CFED9E4E0955}"/>
          </ac:spMkLst>
        </pc:spChg>
        <pc:spChg chg="mod">
          <ac:chgData name="Imani Drew" userId="a8b3a95a-dbb8-4a64-8f52-6a52c5518a6d" providerId="ADAL" clId="{0F503050-69E2-4EA8-89AF-D82DD46C7A63}" dt="2026-02-13T18:17:02.356" v="4171" actId="208"/>
          <ac:spMkLst>
            <pc:docMk/>
            <pc:sldMk cId="133922696" sldId="266"/>
            <ac:spMk id="27" creationId="{EDCEDEBC-6247-D85B-38A7-909EBFDF4851}"/>
          </ac:spMkLst>
        </pc:spChg>
        <pc:spChg chg="mod">
          <ac:chgData name="Imani Drew" userId="a8b3a95a-dbb8-4a64-8f52-6a52c5518a6d" providerId="ADAL" clId="{0F503050-69E2-4EA8-89AF-D82DD46C7A63}" dt="2026-02-13T18:27:32.935" v="4192" actId="207"/>
          <ac:spMkLst>
            <pc:docMk/>
            <pc:sldMk cId="133922696" sldId="266"/>
            <ac:spMk id="28" creationId="{AC0ECEE8-DDA9-7323-7163-73DC30A5C751}"/>
          </ac:spMkLst>
        </pc:spChg>
        <pc:spChg chg="mod">
          <ac:chgData name="Imani Drew" userId="a8b3a95a-dbb8-4a64-8f52-6a52c5518a6d" providerId="ADAL" clId="{0F503050-69E2-4EA8-89AF-D82DD46C7A63}" dt="2026-02-13T18:27:28.381" v="4191" actId="207"/>
          <ac:spMkLst>
            <pc:docMk/>
            <pc:sldMk cId="133922696" sldId="266"/>
            <ac:spMk id="29" creationId="{0174215D-549D-0A32-8BD9-B6E581B792CC}"/>
          </ac:spMkLst>
        </pc:spChg>
        <pc:spChg chg="mod">
          <ac:chgData name="Imani Drew" userId="a8b3a95a-dbb8-4a64-8f52-6a52c5518a6d" providerId="ADAL" clId="{0F503050-69E2-4EA8-89AF-D82DD46C7A63}" dt="2026-02-13T18:07:23.842" v="4112" actId="165"/>
          <ac:spMkLst>
            <pc:docMk/>
            <pc:sldMk cId="133922696" sldId="266"/>
            <ac:spMk id="30" creationId="{6F08468B-739F-55A2-012D-9983B46598B8}"/>
          </ac:spMkLst>
        </pc:spChg>
        <pc:spChg chg="mod">
          <ac:chgData name="Imani Drew" userId="a8b3a95a-dbb8-4a64-8f52-6a52c5518a6d" providerId="ADAL" clId="{0F503050-69E2-4EA8-89AF-D82DD46C7A63}" dt="2026-02-13T18:07:23.842" v="4112" actId="165"/>
          <ac:spMkLst>
            <pc:docMk/>
            <pc:sldMk cId="133922696" sldId="266"/>
            <ac:spMk id="31" creationId="{9FBD9A2B-61F4-0406-3019-767B89400A47}"/>
          </ac:spMkLst>
        </pc:spChg>
        <pc:spChg chg="mod">
          <ac:chgData name="Imani Drew" userId="a8b3a95a-dbb8-4a64-8f52-6a52c5518a6d" providerId="ADAL" clId="{0F503050-69E2-4EA8-89AF-D82DD46C7A63}" dt="2026-02-13T18:09:56" v="4132" actId="164"/>
          <ac:spMkLst>
            <pc:docMk/>
            <pc:sldMk cId="133922696" sldId="266"/>
            <ac:spMk id="33" creationId="{B8D352C8-0113-D7BB-CD76-3B9153106DB2}"/>
          </ac:spMkLst>
        </pc:spChg>
        <pc:spChg chg="mod">
          <ac:chgData name="Imani Drew" userId="a8b3a95a-dbb8-4a64-8f52-6a52c5518a6d" providerId="ADAL" clId="{0F503050-69E2-4EA8-89AF-D82DD46C7A63}" dt="2026-02-13T18:16:13.256" v="4166" actId="208"/>
          <ac:spMkLst>
            <pc:docMk/>
            <pc:sldMk cId="133922696" sldId="266"/>
            <ac:spMk id="37" creationId="{B5134344-C5FA-A5A6-167D-C82DDED3E6F8}"/>
          </ac:spMkLst>
        </pc:spChg>
        <pc:spChg chg="mod">
          <ac:chgData name="Imani Drew" userId="a8b3a95a-dbb8-4a64-8f52-6a52c5518a6d" providerId="ADAL" clId="{0F503050-69E2-4EA8-89AF-D82DD46C7A63}" dt="2026-02-13T18:30:34.169" v="4233" actId="1076"/>
          <ac:spMkLst>
            <pc:docMk/>
            <pc:sldMk cId="133922696" sldId="266"/>
            <ac:spMk id="38" creationId="{EBC99112-B71F-439B-C2CD-05BC899953FE}"/>
          </ac:spMkLst>
        </pc:spChg>
        <pc:spChg chg="mod">
          <ac:chgData name="Imani Drew" userId="a8b3a95a-dbb8-4a64-8f52-6a52c5518a6d" providerId="ADAL" clId="{0F503050-69E2-4EA8-89AF-D82DD46C7A63}" dt="2026-02-13T18:29:52.342" v="4209" actId="20577"/>
          <ac:spMkLst>
            <pc:docMk/>
            <pc:sldMk cId="133922696" sldId="266"/>
            <ac:spMk id="39" creationId="{B2D1573D-1E7B-6249-0E2F-BB30A6D589E2}"/>
          </ac:spMkLst>
        </pc:spChg>
        <pc:spChg chg="mod">
          <ac:chgData name="Imani Drew" userId="a8b3a95a-dbb8-4a64-8f52-6a52c5518a6d" providerId="ADAL" clId="{0F503050-69E2-4EA8-89AF-D82DD46C7A63}" dt="2026-02-10T02:23:45.386" v="1335" actId="20577"/>
          <ac:spMkLst>
            <pc:docMk/>
            <pc:sldMk cId="133922696" sldId="266"/>
            <ac:spMk id="43" creationId="{610B43EC-DA8F-4216-C96F-0B3F9460A422}"/>
          </ac:spMkLst>
        </pc:spChg>
        <pc:spChg chg="mod">
          <ac:chgData name="Imani Drew" userId="a8b3a95a-dbb8-4a64-8f52-6a52c5518a6d" providerId="ADAL" clId="{0F503050-69E2-4EA8-89AF-D82DD46C7A63}" dt="2026-02-13T17:51:21.311" v="3981" actId="20577"/>
          <ac:spMkLst>
            <pc:docMk/>
            <pc:sldMk cId="133922696" sldId="266"/>
            <ac:spMk id="44" creationId="{F8F1DFEE-58A8-7A8B-061E-D4DC513CBB22}"/>
          </ac:spMkLst>
        </pc:spChg>
        <pc:spChg chg="mod">
          <ac:chgData name="Imani Drew" userId="a8b3a95a-dbb8-4a64-8f52-6a52c5518a6d" providerId="ADAL" clId="{0F503050-69E2-4EA8-89AF-D82DD46C7A63}" dt="2026-02-10T00:12:17.215" v="282" actId="20577"/>
          <ac:spMkLst>
            <pc:docMk/>
            <pc:sldMk cId="133922696" sldId="266"/>
            <ac:spMk id="45" creationId="{F56CED77-D8A9-5C29-6853-8E9D792EFCB1}"/>
          </ac:spMkLst>
        </pc:spChg>
        <pc:spChg chg="mod">
          <ac:chgData name="Imani Drew" userId="a8b3a95a-dbb8-4a64-8f52-6a52c5518a6d" providerId="ADAL" clId="{0F503050-69E2-4EA8-89AF-D82DD46C7A63}" dt="2026-02-10T01:47:42.376" v="847" actId="20577"/>
          <ac:spMkLst>
            <pc:docMk/>
            <pc:sldMk cId="133922696" sldId="266"/>
            <ac:spMk id="55" creationId="{5EB3ADF7-6D58-345B-BB5B-869D92A51E98}"/>
          </ac:spMkLst>
        </pc:spChg>
        <pc:spChg chg="mod">
          <ac:chgData name="Imani Drew" userId="a8b3a95a-dbb8-4a64-8f52-6a52c5518a6d" providerId="ADAL" clId="{0F503050-69E2-4EA8-89AF-D82DD46C7A63}" dt="2026-02-13T18:09:46.812" v="4130" actId="164"/>
          <ac:spMkLst>
            <pc:docMk/>
            <pc:sldMk cId="133922696" sldId="266"/>
            <ac:spMk id="57" creationId="{CC5920AD-1CD6-29EC-839D-C529A84F4FF9}"/>
          </ac:spMkLst>
        </pc:spChg>
        <pc:spChg chg="mod">
          <ac:chgData name="Imani Drew" userId="a8b3a95a-dbb8-4a64-8f52-6a52c5518a6d" providerId="ADAL" clId="{0F503050-69E2-4EA8-89AF-D82DD46C7A63}" dt="2026-02-10T00:13:44.635" v="304" actId="13926"/>
          <ac:spMkLst>
            <pc:docMk/>
            <pc:sldMk cId="133922696" sldId="266"/>
            <ac:spMk id="67" creationId="{C977D1AA-691C-CDD3-CE1D-C8092752CEFD}"/>
          </ac:spMkLst>
        </pc:spChg>
        <pc:spChg chg="mod">
          <ac:chgData name="Imani Drew" userId="a8b3a95a-dbb8-4a64-8f52-6a52c5518a6d" providerId="ADAL" clId="{0F503050-69E2-4EA8-89AF-D82DD46C7A63}" dt="2026-02-13T17:51:22.932" v="3982" actId="20577"/>
          <ac:spMkLst>
            <pc:docMk/>
            <pc:sldMk cId="133922696" sldId="266"/>
            <ac:spMk id="68" creationId="{A736F7B1-E451-50FB-9A21-57C101BAAEAD}"/>
          </ac:spMkLst>
        </pc:spChg>
        <pc:spChg chg="mod">
          <ac:chgData name="Imani Drew" userId="a8b3a95a-dbb8-4a64-8f52-6a52c5518a6d" providerId="ADAL" clId="{0F503050-69E2-4EA8-89AF-D82DD46C7A63}" dt="2026-02-10T00:13:37.124" v="297" actId="20577"/>
          <ac:spMkLst>
            <pc:docMk/>
            <pc:sldMk cId="133922696" sldId="266"/>
            <ac:spMk id="69" creationId="{D1B1AB01-C057-E570-B8A7-20D3973DF674}"/>
          </ac:spMkLst>
        </pc:spChg>
        <pc:spChg chg="mod">
          <ac:chgData name="Imani Drew" userId="a8b3a95a-dbb8-4a64-8f52-6a52c5518a6d" providerId="ADAL" clId="{0F503050-69E2-4EA8-89AF-D82DD46C7A63}" dt="2026-02-10T00:17:58.980" v="308" actId="20577"/>
          <ac:spMkLst>
            <pc:docMk/>
            <pc:sldMk cId="133922696" sldId="266"/>
            <ac:spMk id="79" creationId="{DB9966E7-BAFE-ED47-6510-C84BA5CD641A}"/>
          </ac:spMkLst>
        </pc:spChg>
        <pc:spChg chg="mod">
          <ac:chgData name="Imani Drew" userId="a8b3a95a-dbb8-4a64-8f52-6a52c5518a6d" providerId="ADAL" clId="{0F503050-69E2-4EA8-89AF-D82DD46C7A63}" dt="2026-02-13T18:07:23.842" v="4112" actId="165"/>
          <ac:spMkLst>
            <pc:docMk/>
            <pc:sldMk cId="133922696" sldId="266"/>
            <ac:spMk id="86" creationId="{BFAE4A80-3171-0912-0D13-EF4930A209AE}"/>
          </ac:spMkLst>
        </pc:spChg>
        <pc:spChg chg="mod">
          <ac:chgData name="Imani Drew" userId="a8b3a95a-dbb8-4a64-8f52-6a52c5518a6d" providerId="ADAL" clId="{0F503050-69E2-4EA8-89AF-D82DD46C7A63}" dt="2026-02-13T18:07:23.842" v="4112" actId="165"/>
          <ac:spMkLst>
            <pc:docMk/>
            <pc:sldMk cId="133922696" sldId="266"/>
            <ac:spMk id="87" creationId="{716CFBA3-E670-79CF-5A89-8A53542A9C46}"/>
          </ac:spMkLst>
        </pc:spChg>
        <pc:spChg chg="mod">
          <ac:chgData name="Imani Drew" userId="a8b3a95a-dbb8-4a64-8f52-6a52c5518a6d" providerId="ADAL" clId="{0F503050-69E2-4EA8-89AF-D82DD46C7A63}" dt="2026-02-13T18:07:51.946" v="4117" actId="164"/>
          <ac:spMkLst>
            <pc:docMk/>
            <pc:sldMk cId="133922696" sldId="266"/>
            <ac:spMk id="106" creationId="{26D50275-F180-5D40-4991-57212F403AFB}"/>
          </ac:spMkLst>
        </pc:spChg>
        <pc:spChg chg="mod">
          <ac:chgData name="Imani Drew" userId="a8b3a95a-dbb8-4a64-8f52-6a52c5518a6d" providerId="ADAL" clId="{0F503050-69E2-4EA8-89AF-D82DD46C7A63}" dt="2026-02-13T18:00:13.522" v="4043" actId="1076"/>
          <ac:spMkLst>
            <pc:docMk/>
            <pc:sldMk cId="133922696" sldId="266"/>
            <ac:spMk id="111" creationId="{DFE48916-89DE-5199-1BD8-DDCEEFF7F6AC}"/>
          </ac:spMkLst>
        </pc:spChg>
        <pc:spChg chg="mod">
          <ac:chgData name="Imani Drew" userId="a8b3a95a-dbb8-4a64-8f52-6a52c5518a6d" providerId="ADAL" clId="{0F503050-69E2-4EA8-89AF-D82DD46C7A63}" dt="2026-02-13T17:59:17.974" v="4039"/>
          <ac:spMkLst>
            <pc:docMk/>
            <pc:sldMk cId="133922696" sldId="266"/>
            <ac:spMk id="112" creationId="{37915B8B-BC04-C652-18E9-D8FC845333F5}"/>
          </ac:spMkLst>
        </pc:spChg>
        <pc:grpChg chg="mod ord">
          <ac:chgData name="Imani Drew" userId="a8b3a95a-dbb8-4a64-8f52-6a52c5518a6d" providerId="ADAL" clId="{0F503050-69E2-4EA8-89AF-D82DD46C7A63}" dt="2026-02-13T18:08:57.756" v="4125" actId="166"/>
          <ac:grpSpMkLst>
            <pc:docMk/>
            <pc:sldMk cId="133922696" sldId="266"/>
            <ac:grpSpMk id="5" creationId="{6A83EB6C-6450-8D8A-B97A-8C92536217CE}"/>
          </ac:grpSpMkLst>
        </pc:grpChg>
        <pc:grpChg chg="add mod">
          <ac:chgData name="Imani Drew" userId="a8b3a95a-dbb8-4a64-8f52-6a52c5518a6d" providerId="ADAL" clId="{0F503050-69E2-4EA8-89AF-D82DD46C7A63}" dt="2026-02-13T18:11:52.802" v="4143" actId="14100"/>
          <ac:grpSpMkLst>
            <pc:docMk/>
            <pc:sldMk cId="133922696" sldId="266"/>
            <ac:grpSpMk id="25" creationId="{B4DED80B-7D3C-1E03-52B3-CCC2D4A74EF5}"/>
          </ac:grpSpMkLst>
        </pc:grpChg>
        <pc:grpChg chg="add mod">
          <ac:chgData name="Imani Drew" userId="a8b3a95a-dbb8-4a64-8f52-6a52c5518a6d" providerId="ADAL" clId="{0F503050-69E2-4EA8-89AF-D82DD46C7A63}" dt="2026-02-13T18:12:47.257" v="4149" actId="14100"/>
          <ac:grpSpMkLst>
            <pc:docMk/>
            <pc:sldMk cId="133922696" sldId="266"/>
            <ac:grpSpMk id="26" creationId="{F2675D26-F99D-E1C7-004A-23FA8C12A325}"/>
          </ac:grpSpMkLst>
        </pc:grpChg>
        <pc:grpChg chg="add mod">
          <ac:chgData name="Imani Drew" userId="a8b3a95a-dbb8-4a64-8f52-6a52c5518a6d" providerId="ADAL" clId="{0F503050-69E2-4EA8-89AF-D82DD46C7A63}" dt="2026-02-13T18:16:28.273" v="4168" actId="14100"/>
          <ac:grpSpMkLst>
            <pc:docMk/>
            <pc:sldMk cId="133922696" sldId="266"/>
            <ac:grpSpMk id="36" creationId="{C66304B6-4542-65E9-AE01-37908DA2AAF3}"/>
          </ac:grpSpMkLst>
        </pc:grpChg>
        <pc:grpChg chg="add mod">
          <ac:chgData name="Imani Drew" userId="a8b3a95a-dbb8-4a64-8f52-6a52c5518a6d" providerId="ADAL" clId="{0F503050-69E2-4EA8-89AF-D82DD46C7A63}" dt="2026-02-13T18:08:45.428" v="4123" actId="164"/>
          <ac:grpSpMkLst>
            <pc:docMk/>
            <pc:sldMk cId="133922696" sldId="266"/>
            <ac:grpSpMk id="41" creationId="{53A4C3FA-082F-0729-7D28-9F780AFC4D00}"/>
          </ac:grpSpMkLst>
        </pc:grpChg>
        <pc:grpChg chg="add mod">
          <ac:chgData name="Imani Drew" userId="a8b3a95a-dbb8-4a64-8f52-6a52c5518a6d" providerId="ADAL" clId="{0F503050-69E2-4EA8-89AF-D82DD46C7A63}" dt="2026-02-13T18:09:09.128" v="4126" actId="1076"/>
          <ac:grpSpMkLst>
            <pc:docMk/>
            <pc:sldMk cId="133922696" sldId="266"/>
            <ac:grpSpMk id="42" creationId="{E11B6DAD-C5C8-8979-3665-D054DF010F0B}"/>
          </ac:grpSpMkLst>
        </pc:grpChg>
        <pc:grpChg chg="add mod">
          <ac:chgData name="Imani Drew" userId="a8b3a95a-dbb8-4a64-8f52-6a52c5518a6d" providerId="ADAL" clId="{0F503050-69E2-4EA8-89AF-D82DD46C7A63}" dt="2026-02-13T18:12:58.768" v="4150" actId="1076"/>
          <ac:grpSpMkLst>
            <pc:docMk/>
            <pc:sldMk cId="133922696" sldId="266"/>
            <ac:grpSpMk id="46" creationId="{80990D89-D926-15AF-342B-0E0CA5D785AE}"/>
          </ac:grpSpMkLst>
        </pc:grpChg>
        <pc:grpChg chg="add mod">
          <ac:chgData name="Imani Drew" userId="a8b3a95a-dbb8-4a64-8f52-6a52c5518a6d" providerId="ADAL" clId="{0F503050-69E2-4EA8-89AF-D82DD46C7A63}" dt="2026-02-13T18:11:40.017" v="4142" actId="1076"/>
          <ac:grpSpMkLst>
            <pc:docMk/>
            <pc:sldMk cId="133922696" sldId="266"/>
            <ac:grpSpMk id="47" creationId="{7FE7C24F-BED3-AD1E-9A16-1FE2EF4A431B}"/>
          </ac:grpSpMkLst>
        </pc:grpChg>
        <pc:grpChg chg="mod">
          <ac:chgData name="Imani Drew" userId="a8b3a95a-dbb8-4a64-8f52-6a52c5518a6d" providerId="ADAL" clId="{0F503050-69E2-4EA8-89AF-D82DD46C7A63}" dt="2026-02-13T18:07:51.946" v="4117" actId="164"/>
          <ac:grpSpMkLst>
            <pc:docMk/>
            <pc:sldMk cId="133922696" sldId="266"/>
            <ac:grpSpMk id="88" creationId="{F8825033-5090-02D2-8A36-0DDD03212801}"/>
          </ac:grpSpMkLst>
        </pc:grpChg>
        <pc:grpChg chg="mod">
          <ac:chgData name="Imani Drew" userId="a8b3a95a-dbb8-4a64-8f52-6a52c5518a6d" providerId="ADAL" clId="{0F503050-69E2-4EA8-89AF-D82DD46C7A63}" dt="2026-02-13T18:07:51.946" v="4117" actId="164"/>
          <ac:grpSpMkLst>
            <pc:docMk/>
            <pc:sldMk cId="133922696" sldId="266"/>
            <ac:grpSpMk id="89" creationId="{3F8866FE-3E71-B928-C0A4-F8C133966CC1}"/>
          </ac:grpSpMkLst>
        </pc:grpChg>
        <pc:grpChg chg="mod ord">
          <ac:chgData name="Imani Drew" userId="a8b3a95a-dbb8-4a64-8f52-6a52c5518a6d" providerId="ADAL" clId="{0F503050-69E2-4EA8-89AF-D82DD46C7A63}" dt="2026-02-13T18:08:45.428" v="4123" actId="164"/>
          <ac:grpSpMkLst>
            <pc:docMk/>
            <pc:sldMk cId="133922696" sldId="266"/>
            <ac:grpSpMk id="90" creationId="{3FBE041A-5FF7-D657-2AC6-E1F5F5D09BFA}"/>
          </ac:grpSpMkLst>
        </pc:grpChg>
        <pc:grpChg chg="mod">
          <ac:chgData name="Imani Drew" userId="a8b3a95a-dbb8-4a64-8f52-6a52c5518a6d" providerId="ADAL" clId="{0F503050-69E2-4EA8-89AF-D82DD46C7A63}" dt="2026-02-13T18:09:56" v="4132" actId="164"/>
          <ac:grpSpMkLst>
            <pc:docMk/>
            <pc:sldMk cId="133922696" sldId="266"/>
            <ac:grpSpMk id="91" creationId="{312668EB-5D73-322D-EC8C-AC3E76F5FDBC}"/>
          </ac:grpSpMkLst>
        </pc:grpChg>
        <pc:grpChg chg="mod">
          <ac:chgData name="Imani Drew" userId="a8b3a95a-dbb8-4a64-8f52-6a52c5518a6d" providerId="ADAL" clId="{0F503050-69E2-4EA8-89AF-D82DD46C7A63}" dt="2026-02-13T18:09:56" v="4132" actId="164"/>
          <ac:grpSpMkLst>
            <pc:docMk/>
            <pc:sldMk cId="133922696" sldId="266"/>
            <ac:grpSpMk id="92" creationId="{0D6FFA31-AF91-E786-2B04-2B4DC92B6D58}"/>
          </ac:grpSpMkLst>
        </pc:grpChg>
        <pc:grpChg chg="mod">
          <ac:chgData name="Imani Drew" userId="a8b3a95a-dbb8-4a64-8f52-6a52c5518a6d" providerId="ADAL" clId="{0F503050-69E2-4EA8-89AF-D82DD46C7A63}" dt="2026-02-13T18:09:56" v="4132" actId="164"/>
          <ac:grpSpMkLst>
            <pc:docMk/>
            <pc:sldMk cId="133922696" sldId="266"/>
            <ac:grpSpMk id="96" creationId="{BB306AEC-E35C-3F6C-449C-C1FBC06F7BE2}"/>
          </ac:grpSpMkLst>
        </pc:grpChg>
        <pc:grpChg chg="mod ord">
          <ac:chgData name="Imani Drew" userId="a8b3a95a-dbb8-4a64-8f52-6a52c5518a6d" providerId="ADAL" clId="{0F503050-69E2-4EA8-89AF-D82DD46C7A63}" dt="2026-02-13T18:12:04.243" v="4145" actId="1076"/>
          <ac:grpSpMkLst>
            <pc:docMk/>
            <pc:sldMk cId="133922696" sldId="266"/>
            <ac:grpSpMk id="97" creationId="{95E271FE-4CD4-54C0-9787-0B308D2CEA3A}"/>
          </ac:grpSpMkLst>
        </pc:grpChg>
        <pc:grpChg chg="mod">
          <ac:chgData name="Imani Drew" userId="a8b3a95a-dbb8-4a64-8f52-6a52c5518a6d" providerId="ADAL" clId="{0F503050-69E2-4EA8-89AF-D82DD46C7A63}" dt="2026-02-13T18:09:46.812" v="4130" actId="164"/>
          <ac:grpSpMkLst>
            <pc:docMk/>
            <pc:sldMk cId="133922696" sldId="266"/>
            <ac:grpSpMk id="113" creationId="{0C4CB8B2-B1BE-62C9-E687-1D65E81AFC28}"/>
          </ac:grpSpMkLst>
        </pc:grpChg>
        <pc:grpChg chg="mod">
          <ac:chgData name="Imani Drew" userId="a8b3a95a-dbb8-4a64-8f52-6a52c5518a6d" providerId="ADAL" clId="{0F503050-69E2-4EA8-89AF-D82DD46C7A63}" dt="2026-02-13T18:09:46.812" v="4130" actId="164"/>
          <ac:grpSpMkLst>
            <pc:docMk/>
            <pc:sldMk cId="133922696" sldId="266"/>
            <ac:grpSpMk id="114" creationId="{3B5772DE-DB79-F755-E4AE-EC204CD9ED3A}"/>
          </ac:grpSpMkLst>
        </pc:grpChg>
        <pc:grpChg chg="mod">
          <ac:chgData name="Imani Drew" userId="a8b3a95a-dbb8-4a64-8f52-6a52c5518a6d" providerId="ADAL" clId="{0F503050-69E2-4EA8-89AF-D82DD46C7A63}" dt="2026-02-13T18:09:46.812" v="4130" actId="164"/>
          <ac:grpSpMkLst>
            <pc:docMk/>
            <pc:sldMk cId="133922696" sldId="266"/>
            <ac:grpSpMk id="115" creationId="{5EDF0C30-D16C-D701-4030-223184BFB79D}"/>
          </ac:grpSpMkLst>
        </pc:grpChg>
        <pc:grpChg chg="mod ord">
          <ac:chgData name="Imani Drew" userId="a8b3a95a-dbb8-4a64-8f52-6a52c5518a6d" providerId="ADAL" clId="{0F503050-69E2-4EA8-89AF-D82DD46C7A63}" dt="2026-02-13T18:13:16.351" v="4153" actId="1076"/>
          <ac:grpSpMkLst>
            <pc:docMk/>
            <pc:sldMk cId="133922696" sldId="266"/>
            <ac:grpSpMk id="116" creationId="{31713325-92A5-7792-F5BE-0B1B79261CFF}"/>
          </ac:grpSpMkLst>
        </pc:grpChg>
        <pc:cxnChg chg="mod">
          <ac:chgData name="Imani Drew" userId="a8b3a95a-dbb8-4a64-8f52-6a52c5518a6d" providerId="ADAL" clId="{0F503050-69E2-4EA8-89AF-D82DD46C7A63}" dt="2026-02-13T18:09:46.812" v="4130" actId="164"/>
          <ac:cxnSpMkLst>
            <pc:docMk/>
            <pc:sldMk cId="133922696" sldId="266"/>
            <ac:cxnSpMk id="4" creationId="{190ABCAC-F147-5C96-1776-112B33089A16}"/>
          </ac:cxnSpMkLst>
        </pc:cxnChg>
        <pc:cxnChg chg="mod">
          <ac:chgData name="Imani Drew" userId="a8b3a95a-dbb8-4a64-8f52-6a52c5518a6d" providerId="ADAL" clId="{0F503050-69E2-4EA8-89AF-D82DD46C7A63}" dt="2026-02-13T18:09:56" v="4132" actId="164"/>
          <ac:cxnSpMkLst>
            <pc:docMk/>
            <pc:sldMk cId="133922696" sldId="266"/>
            <ac:cxnSpMk id="14" creationId="{3605E516-10F2-7FBA-1F49-EE493CF6E667}"/>
          </ac:cxnSpMkLst>
        </pc:cxnChg>
        <pc:cxnChg chg="mod">
          <ac:chgData name="Imani Drew" userId="a8b3a95a-dbb8-4a64-8f52-6a52c5518a6d" providerId="ADAL" clId="{0F503050-69E2-4EA8-89AF-D82DD46C7A63}" dt="2026-02-13T18:07:51.946" v="4117" actId="164"/>
          <ac:cxnSpMkLst>
            <pc:docMk/>
            <pc:sldMk cId="133922696" sldId="266"/>
            <ac:cxnSpMk id="15" creationId="{521A7B31-E98F-6EDA-A992-1DD2DE28806A}"/>
          </ac:cxnSpMkLst>
        </pc:cxnChg>
        <pc:cxnChg chg="mod">
          <ac:chgData name="Imani Drew" userId="a8b3a95a-dbb8-4a64-8f52-6a52c5518a6d" providerId="ADAL" clId="{0F503050-69E2-4EA8-89AF-D82DD46C7A63}" dt="2026-02-13T18:07:51.946" v="4117" actId="164"/>
          <ac:cxnSpMkLst>
            <pc:docMk/>
            <pc:sldMk cId="133922696" sldId="266"/>
            <ac:cxnSpMk id="32" creationId="{D57C058E-02F8-B4D5-2D08-6F5B06EB173F}"/>
          </ac:cxnSpMkLst>
        </pc:cxnChg>
        <pc:cxnChg chg="mod">
          <ac:chgData name="Imani Drew" userId="a8b3a95a-dbb8-4a64-8f52-6a52c5518a6d" providerId="ADAL" clId="{0F503050-69E2-4EA8-89AF-D82DD46C7A63}" dt="2026-02-13T18:09:56" v="4132" actId="164"/>
          <ac:cxnSpMkLst>
            <pc:docMk/>
            <pc:sldMk cId="133922696" sldId="266"/>
            <ac:cxnSpMk id="56" creationId="{7FFE92F5-6067-FEC4-A9DE-7A00CDC98467}"/>
          </ac:cxnSpMkLst>
        </pc:cxnChg>
        <pc:cxnChg chg="mod">
          <ac:chgData name="Imani Drew" userId="a8b3a95a-dbb8-4a64-8f52-6a52c5518a6d" providerId="ADAL" clId="{0F503050-69E2-4EA8-89AF-D82DD46C7A63}" dt="2026-02-13T18:09:46.812" v="4130" actId="164"/>
          <ac:cxnSpMkLst>
            <pc:docMk/>
            <pc:sldMk cId="133922696" sldId="266"/>
            <ac:cxnSpMk id="80" creationId="{F10D8904-D180-7A14-C360-5ABFE9B59AF4}"/>
          </ac:cxnSpMkLst>
        </pc:cxnChg>
        <pc:extLst>
          <p:ext xmlns:p="http://schemas.openxmlformats.org/presentationml/2006/main" uri="{D6D511B9-2390-475A-947B-AFAB55BFBCF1}">
            <pc226:cmChg xmlns:pc226="http://schemas.microsoft.com/office/powerpoint/2022/06/main/command" chg="mod">
              <pc226:chgData name="Imani Drew" userId="a8b3a95a-dbb8-4a64-8f52-6a52c5518a6d" providerId="ADAL" clId="{0F503050-69E2-4EA8-89AF-D82DD46C7A63}" dt="2026-02-13T18:40:38.940" v="4302" actId="20577"/>
              <pc2:cmMkLst xmlns:pc2="http://schemas.microsoft.com/office/powerpoint/2019/9/main/command">
                <pc:docMk/>
                <pc:sldMk cId="133922696" sldId="266"/>
                <pc2:cmMk id="{5F41ECDE-8A1A-4D13-8643-53C36AE16DF7}"/>
              </pc2:cmMkLst>
            </pc226:cmChg>
          </p:ext>
        </pc:extLst>
      </pc:sldChg>
      <pc:sldChg chg="addSp delSp modSp mod">
        <pc:chgData name="Imani Drew" userId="a8b3a95a-dbb8-4a64-8f52-6a52c5518a6d" providerId="ADAL" clId="{0F503050-69E2-4EA8-89AF-D82DD46C7A63}" dt="2026-02-13T21:43:45.096" v="6231" actId="1076"/>
        <pc:sldMkLst>
          <pc:docMk/>
          <pc:sldMk cId="1346772758" sldId="267"/>
        </pc:sldMkLst>
        <pc:spChg chg="mod">
          <ac:chgData name="Imani Drew" userId="a8b3a95a-dbb8-4a64-8f52-6a52c5518a6d" providerId="ADAL" clId="{0F503050-69E2-4EA8-89AF-D82DD46C7A63}" dt="2026-02-10T01:01:12.264" v="505" actId="164"/>
          <ac:spMkLst>
            <pc:docMk/>
            <pc:sldMk cId="1346772758" sldId="267"/>
            <ac:spMk id="6" creationId="{4651C600-626E-051C-D6B8-9FE6D34498FF}"/>
          </ac:spMkLst>
        </pc:spChg>
        <pc:spChg chg="mod topLvl">
          <ac:chgData name="Imani Drew" userId="a8b3a95a-dbb8-4a64-8f52-6a52c5518a6d" providerId="ADAL" clId="{0F503050-69E2-4EA8-89AF-D82DD46C7A63}" dt="2026-02-10T16:43:27.790" v="3136" actId="164"/>
          <ac:spMkLst>
            <pc:docMk/>
            <pc:sldMk cId="1346772758" sldId="267"/>
            <ac:spMk id="9" creationId="{FA45499B-EBFD-8F6A-F56D-4919AB5BB97C}"/>
          </ac:spMkLst>
        </pc:spChg>
        <pc:spChg chg="mod topLvl">
          <ac:chgData name="Imani Drew" userId="a8b3a95a-dbb8-4a64-8f52-6a52c5518a6d" providerId="ADAL" clId="{0F503050-69E2-4EA8-89AF-D82DD46C7A63}" dt="2026-02-10T04:24:32.202" v="2226" actId="1076"/>
          <ac:spMkLst>
            <pc:docMk/>
            <pc:sldMk cId="1346772758" sldId="267"/>
            <ac:spMk id="10" creationId="{20018166-9EA2-53A9-7390-F941140590F4}"/>
          </ac:spMkLst>
        </pc:spChg>
        <pc:spChg chg="mod">
          <ac:chgData name="Imani Drew" userId="a8b3a95a-dbb8-4a64-8f52-6a52c5518a6d" providerId="ADAL" clId="{0F503050-69E2-4EA8-89AF-D82DD46C7A63}" dt="2026-02-10T16:44:56.735" v="3145" actId="1076"/>
          <ac:spMkLst>
            <pc:docMk/>
            <pc:sldMk cId="1346772758" sldId="267"/>
            <ac:spMk id="11" creationId="{C604FE0B-56E9-8129-0874-D35067FA9558}"/>
          </ac:spMkLst>
        </pc:spChg>
        <pc:spChg chg="mod">
          <ac:chgData name="Imani Drew" userId="a8b3a95a-dbb8-4a64-8f52-6a52c5518a6d" providerId="ADAL" clId="{0F503050-69E2-4EA8-89AF-D82DD46C7A63}" dt="2026-02-10T16:44:56.735" v="3145" actId="1076"/>
          <ac:spMkLst>
            <pc:docMk/>
            <pc:sldMk cId="1346772758" sldId="267"/>
            <ac:spMk id="19" creationId="{106E961D-11DC-7F13-7C49-6314159D0E46}"/>
          </ac:spMkLst>
        </pc:spChg>
        <pc:spChg chg="mod">
          <ac:chgData name="Imani Drew" userId="a8b3a95a-dbb8-4a64-8f52-6a52c5518a6d" providerId="ADAL" clId="{0F503050-69E2-4EA8-89AF-D82DD46C7A63}" dt="2026-02-10T16:46:16.385" v="3171" actId="20577"/>
          <ac:spMkLst>
            <pc:docMk/>
            <pc:sldMk cId="1346772758" sldId="267"/>
            <ac:spMk id="20" creationId="{5A932FCE-AB2D-95FC-5CD4-2687EC16E017}"/>
          </ac:spMkLst>
        </pc:spChg>
        <pc:spChg chg="mod">
          <ac:chgData name="Imani Drew" userId="a8b3a95a-dbb8-4a64-8f52-6a52c5518a6d" providerId="ADAL" clId="{0F503050-69E2-4EA8-89AF-D82DD46C7A63}" dt="2026-02-10T16:45:12.679" v="3146" actId="1076"/>
          <ac:spMkLst>
            <pc:docMk/>
            <pc:sldMk cId="1346772758" sldId="267"/>
            <ac:spMk id="21" creationId="{87FA3482-E216-F70E-1449-A8D7C11ED3C6}"/>
          </ac:spMkLst>
        </pc:spChg>
        <pc:spChg chg="mod">
          <ac:chgData name="Imani Drew" userId="a8b3a95a-dbb8-4a64-8f52-6a52c5518a6d" providerId="ADAL" clId="{0F503050-69E2-4EA8-89AF-D82DD46C7A63}" dt="2026-02-10T01:01:12.264" v="505" actId="164"/>
          <ac:spMkLst>
            <pc:docMk/>
            <pc:sldMk cId="1346772758" sldId="267"/>
            <ac:spMk id="22" creationId="{05989BD4-7240-389F-CDB6-EEFC918CFA4F}"/>
          </ac:spMkLst>
        </pc:spChg>
        <pc:spChg chg="mod">
          <ac:chgData name="Imani Drew" userId="a8b3a95a-dbb8-4a64-8f52-6a52c5518a6d" providerId="ADAL" clId="{0F503050-69E2-4EA8-89AF-D82DD46C7A63}" dt="2026-02-10T01:01:12.264" v="505" actId="164"/>
          <ac:spMkLst>
            <pc:docMk/>
            <pc:sldMk cId="1346772758" sldId="267"/>
            <ac:spMk id="24" creationId="{3E4227AA-B033-C397-0874-EAF2BB4F0937}"/>
          </ac:spMkLst>
        </pc:spChg>
        <pc:spChg chg="mod">
          <ac:chgData name="Imani Drew" userId="a8b3a95a-dbb8-4a64-8f52-6a52c5518a6d" providerId="ADAL" clId="{0F503050-69E2-4EA8-89AF-D82DD46C7A63}" dt="2026-02-10T04:24:16.799" v="2225" actId="1076"/>
          <ac:spMkLst>
            <pc:docMk/>
            <pc:sldMk cId="1346772758" sldId="267"/>
            <ac:spMk id="28" creationId="{1FE60171-12C0-98CC-6893-E0E8819A5F24}"/>
          </ac:spMkLst>
        </pc:spChg>
        <pc:spChg chg="mod">
          <ac:chgData name="Imani Drew" userId="a8b3a95a-dbb8-4a64-8f52-6a52c5518a6d" providerId="ADAL" clId="{0F503050-69E2-4EA8-89AF-D82DD46C7A63}" dt="2026-02-10T01:01:12.264" v="505" actId="164"/>
          <ac:spMkLst>
            <pc:docMk/>
            <pc:sldMk cId="1346772758" sldId="267"/>
            <ac:spMk id="84" creationId="{D2D1CA37-1F9E-A425-3CC1-7152B0DAA67F}"/>
          </ac:spMkLst>
        </pc:spChg>
        <pc:spChg chg="mod topLvl">
          <ac:chgData name="Imani Drew" userId="a8b3a95a-dbb8-4a64-8f52-6a52c5518a6d" providerId="ADAL" clId="{0F503050-69E2-4EA8-89AF-D82DD46C7A63}" dt="2026-02-10T02:17:23.775" v="1271" actId="165"/>
          <ac:spMkLst>
            <pc:docMk/>
            <pc:sldMk cId="1346772758" sldId="267"/>
            <ac:spMk id="85" creationId="{291B7A00-7E05-F132-D5D6-ABF2FC88C62C}"/>
          </ac:spMkLst>
        </pc:spChg>
        <pc:spChg chg="mod">
          <ac:chgData name="Imani Drew" userId="a8b3a95a-dbb8-4a64-8f52-6a52c5518a6d" providerId="ADAL" clId="{0F503050-69E2-4EA8-89AF-D82DD46C7A63}" dt="2026-02-10T01:13:50.994" v="513" actId="20577"/>
          <ac:spMkLst>
            <pc:docMk/>
            <pc:sldMk cId="1346772758" sldId="267"/>
            <ac:spMk id="86" creationId="{33570B37-B211-E177-7F46-D286EC94BCA9}"/>
          </ac:spMkLst>
        </pc:spChg>
        <pc:spChg chg="mod">
          <ac:chgData name="Imani Drew" userId="a8b3a95a-dbb8-4a64-8f52-6a52c5518a6d" providerId="ADAL" clId="{0F503050-69E2-4EA8-89AF-D82DD46C7A63}" dt="2026-02-10T16:44:02.726" v="3140" actId="1076"/>
          <ac:spMkLst>
            <pc:docMk/>
            <pc:sldMk cId="1346772758" sldId="267"/>
            <ac:spMk id="101" creationId="{ACCFE98C-B447-B83E-A293-AC486D245824}"/>
          </ac:spMkLst>
        </pc:spChg>
        <pc:grpChg chg="mod">
          <ac:chgData name="Imani Drew" userId="a8b3a95a-dbb8-4a64-8f52-6a52c5518a6d" providerId="ADAL" clId="{0F503050-69E2-4EA8-89AF-D82DD46C7A63}" dt="2026-02-10T16:43:27.790" v="3136" actId="164"/>
          <ac:grpSpMkLst>
            <pc:docMk/>
            <pc:sldMk cId="1346772758" sldId="267"/>
            <ac:grpSpMk id="91" creationId="{7730FA3E-14B1-88A6-CF69-B84E1A2B9468}"/>
          </ac:grpSpMkLst>
        </pc:grpChg>
        <pc:graphicFrameChg chg="add mod modGraphic">
          <ac:chgData name="Imani Drew" userId="a8b3a95a-dbb8-4a64-8f52-6a52c5518a6d" providerId="ADAL" clId="{0F503050-69E2-4EA8-89AF-D82DD46C7A63}" dt="2026-02-13T21:43:45.096" v="6231" actId="1076"/>
          <ac:graphicFrameMkLst>
            <pc:docMk/>
            <pc:sldMk cId="1346772758" sldId="267"/>
            <ac:graphicFrameMk id="4" creationId="{3ABCB4AE-B686-DA0C-09BD-AC5D1887865C}"/>
          </ac:graphicFrameMkLst>
        </pc:graphicFrameChg>
        <pc:picChg chg="mod">
          <ac:chgData name="Imani Drew" userId="a8b3a95a-dbb8-4a64-8f52-6a52c5518a6d" providerId="ADAL" clId="{0F503050-69E2-4EA8-89AF-D82DD46C7A63}" dt="2026-02-10T16:44:21.294" v="3142" actId="1076"/>
          <ac:picMkLst>
            <pc:docMk/>
            <pc:sldMk cId="1346772758" sldId="267"/>
            <ac:picMk id="102" creationId="{24091115-2CF0-9DE2-3EF8-84CED244D3D2}"/>
          </ac:picMkLst>
        </pc:picChg>
        <pc:cxnChg chg="mod">
          <ac:chgData name="Imani Drew" userId="a8b3a95a-dbb8-4a64-8f52-6a52c5518a6d" providerId="ADAL" clId="{0F503050-69E2-4EA8-89AF-D82DD46C7A63}" dt="2026-02-10T01:01:12.264" v="505" actId="164"/>
          <ac:cxnSpMkLst>
            <pc:docMk/>
            <pc:sldMk cId="1346772758" sldId="267"/>
            <ac:cxnSpMk id="18" creationId="{EA016D16-0D61-8A68-874E-8D6156B55116}"/>
          </ac:cxnSpMkLst>
        </pc:cxnChg>
      </pc:sldChg>
      <pc:sldChg chg="modSp mod">
        <pc:chgData name="Imani Drew" userId="a8b3a95a-dbb8-4a64-8f52-6a52c5518a6d" providerId="ADAL" clId="{0F503050-69E2-4EA8-89AF-D82DD46C7A63}" dt="2026-02-10T01:47:03.463" v="829" actId="20577"/>
        <pc:sldMkLst>
          <pc:docMk/>
          <pc:sldMk cId="3828816605" sldId="268"/>
        </pc:sldMkLst>
        <pc:spChg chg="mod">
          <ac:chgData name="Imani Drew" userId="a8b3a95a-dbb8-4a64-8f52-6a52c5518a6d" providerId="ADAL" clId="{0F503050-69E2-4EA8-89AF-D82DD46C7A63}" dt="2026-02-10T01:47:03.463" v="829" actId="20577"/>
          <ac:spMkLst>
            <pc:docMk/>
            <pc:sldMk cId="3828816605" sldId="268"/>
            <ac:spMk id="6" creationId="{88F548FC-BBC0-5640-4CE3-391F9FD93626}"/>
          </ac:spMkLst>
        </pc:spChg>
      </pc:sldChg>
      <pc:sldChg chg="addSp delSp modSp mod modNotesTx">
        <pc:chgData name="Imani Drew" userId="a8b3a95a-dbb8-4a64-8f52-6a52c5518a6d" providerId="ADAL" clId="{0F503050-69E2-4EA8-89AF-D82DD46C7A63}" dt="2026-02-13T20:42:02.460" v="6029" actId="20577"/>
        <pc:sldMkLst>
          <pc:docMk/>
          <pc:sldMk cId="1942156684" sldId="269"/>
        </pc:sldMkLst>
        <pc:spChg chg="add mod">
          <ac:chgData name="Imani Drew" userId="a8b3a95a-dbb8-4a64-8f52-6a52c5518a6d" providerId="ADAL" clId="{0F503050-69E2-4EA8-89AF-D82DD46C7A63}" dt="2026-02-10T02:10:39.176" v="1225" actId="1076"/>
          <ac:spMkLst>
            <pc:docMk/>
            <pc:sldMk cId="1942156684" sldId="269"/>
            <ac:spMk id="8" creationId="{9BB0DEE7-24D0-D405-2A74-7511FA520394}"/>
          </ac:spMkLst>
        </pc:spChg>
        <pc:spChg chg="add mod">
          <ac:chgData name="Imani Drew" userId="a8b3a95a-dbb8-4a64-8f52-6a52c5518a6d" providerId="ADAL" clId="{0F503050-69E2-4EA8-89AF-D82DD46C7A63}" dt="2026-02-13T19:20:30.198" v="4532" actId="20577"/>
          <ac:spMkLst>
            <pc:docMk/>
            <pc:sldMk cId="1942156684" sldId="269"/>
            <ac:spMk id="9" creationId="{F2BCC85A-D47B-ECBA-6A02-99D1929BD101}"/>
          </ac:spMkLst>
        </pc:spChg>
        <pc:spChg chg="mod">
          <ac:chgData name="Imani Drew" userId="a8b3a95a-dbb8-4a64-8f52-6a52c5518a6d" providerId="ADAL" clId="{0F503050-69E2-4EA8-89AF-D82DD46C7A63}" dt="2026-02-10T17:34:48.728" v="3642" actId="1076"/>
          <ac:spMkLst>
            <pc:docMk/>
            <pc:sldMk cId="1942156684" sldId="269"/>
            <ac:spMk id="23" creationId="{5A1672AF-2BC6-A3E2-174E-E373C3FCE0A1}"/>
          </ac:spMkLst>
        </pc:spChg>
        <pc:graphicFrameChg chg="add mod modGraphic">
          <ac:chgData name="Imani Drew" userId="a8b3a95a-dbb8-4a64-8f52-6a52c5518a6d" providerId="ADAL" clId="{0F503050-69E2-4EA8-89AF-D82DD46C7A63}" dt="2026-02-10T17:28:27.144" v="3614" actId="20577"/>
          <ac:graphicFrameMkLst>
            <pc:docMk/>
            <pc:sldMk cId="1942156684" sldId="269"/>
            <ac:graphicFrameMk id="7" creationId="{962A6E53-44FD-F053-D174-FF59BD937552}"/>
          </ac:graphicFrameMkLst>
        </pc:graphicFrameChg>
        <pc:graphicFrameChg chg="mod modGraphic">
          <ac:chgData name="Imani Drew" userId="a8b3a95a-dbb8-4a64-8f52-6a52c5518a6d" providerId="ADAL" clId="{0F503050-69E2-4EA8-89AF-D82DD46C7A63}" dt="2026-02-10T02:09:40.308" v="1195" actId="1076"/>
          <ac:graphicFrameMkLst>
            <pc:docMk/>
            <pc:sldMk cId="1942156684" sldId="269"/>
            <ac:graphicFrameMk id="10" creationId="{CC9C3352-7ACF-0DC1-37C2-7105B54526C6}"/>
          </ac:graphicFrameMkLst>
        </pc:graphicFrameChg>
      </pc:sldChg>
      <pc:sldChg chg="addSp modSp add mod ord">
        <pc:chgData name="Imani Drew" userId="a8b3a95a-dbb8-4a64-8f52-6a52c5518a6d" providerId="ADAL" clId="{0F503050-69E2-4EA8-89AF-D82DD46C7A63}" dt="2026-02-13T20:45:43.397" v="6148" actId="20577"/>
        <pc:sldMkLst>
          <pc:docMk/>
          <pc:sldMk cId="4185015819" sldId="270"/>
        </pc:sldMkLst>
        <pc:spChg chg="mod">
          <ac:chgData name="Imani Drew" userId="a8b3a95a-dbb8-4a64-8f52-6a52c5518a6d" providerId="ADAL" clId="{0F503050-69E2-4EA8-89AF-D82DD46C7A63}" dt="2026-02-13T20:45:43.397" v="6148" actId="20577"/>
          <ac:spMkLst>
            <pc:docMk/>
            <pc:sldMk cId="4185015819" sldId="270"/>
            <ac:spMk id="2" creationId="{92EE2CB3-F14B-B1ED-1A1D-8CD3E3DE8DAA}"/>
          </ac:spMkLst>
        </pc:spChg>
        <pc:spChg chg="mod">
          <ac:chgData name="Imani Drew" userId="a8b3a95a-dbb8-4a64-8f52-6a52c5518a6d" providerId="ADAL" clId="{0F503050-69E2-4EA8-89AF-D82DD46C7A63}" dt="2026-02-10T02:52:56.738" v="1764" actId="20577"/>
          <ac:spMkLst>
            <pc:docMk/>
            <pc:sldMk cId="4185015819" sldId="270"/>
            <ac:spMk id="6" creationId="{07984391-76ED-92B9-186A-B30847C0BDF5}"/>
          </ac:spMkLst>
        </pc:spChg>
      </pc:sldChg>
      <pc:sldChg chg="addSp delSp modSp add mod ord modNotesTx">
        <pc:chgData name="Imani Drew" userId="a8b3a95a-dbb8-4a64-8f52-6a52c5518a6d" providerId="ADAL" clId="{0F503050-69E2-4EA8-89AF-D82DD46C7A63}" dt="2026-02-13T19:22:51.961" v="4539" actId="1076"/>
        <pc:sldMkLst>
          <pc:docMk/>
          <pc:sldMk cId="314774075" sldId="271"/>
        </pc:sldMkLst>
        <pc:spChg chg="mod">
          <ac:chgData name="Imani Drew" userId="a8b3a95a-dbb8-4a64-8f52-6a52c5518a6d" providerId="ADAL" clId="{0F503050-69E2-4EA8-89AF-D82DD46C7A63}" dt="2026-02-10T03:12:14.672" v="1881" actId="20577"/>
          <ac:spMkLst>
            <pc:docMk/>
            <pc:sldMk cId="314774075" sldId="271"/>
            <ac:spMk id="2" creationId="{0F2DDBD4-F0CE-EF4C-DBF7-CEBE529F7D3C}"/>
          </ac:spMkLst>
        </pc:spChg>
        <pc:spChg chg="mod topLvl">
          <ac:chgData name="Imani Drew" userId="a8b3a95a-dbb8-4a64-8f52-6a52c5518a6d" providerId="ADAL" clId="{0F503050-69E2-4EA8-89AF-D82DD46C7A63}" dt="2026-02-13T19:21:27.928" v="4533" actId="164"/>
          <ac:spMkLst>
            <pc:docMk/>
            <pc:sldMk cId="314774075" sldId="271"/>
            <ac:spMk id="9" creationId="{59507C66-E0DE-640D-0E0F-2CEEFA77DAAB}"/>
          </ac:spMkLst>
        </pc:spChg>
        <pc:spChg chg="mod">
          <ac:chgData name="Imani Drew" userId="a8b3a95a-dbb8-4a64-8f52-6a52c5518a6d" providerId="ADAL" clId="{0F503050-69E2-4EA8-89AF-D82DD46C7A63}" dt="2026-02-13T19:21:27.928" v="4533" actId="164"/>
          <ac:spMkLst>
            <pc:docMk/>
            <pc:sldMk cId="314774075" sldId="271"/>
            <ac:spMk id="10" creationId="{E1543CF7-DB9D-E9F1-0532-A650F12B4643}"/>
          </ac:spMkLst>
        </pc:spChg>
        <pc:spChg chg="mod">
          <ac:chgData name="Imani Drew" userId="a8b3a95a-dbb8-4a64-8f52-6a52c5518a6d" providerId="ADAL" clId="{0F503050-69E2-4EA8-89AF-D82DD46C7A63}" dt="2026-02-13T19:22:51.961" v="4539" actId="1076"/>
          <ac:spMkLst>
            <pc:docMk/>
            <pc:sldMk cId="314774075" sldId="271"/>
            <ac:spMk id="16" creationId="{F95413DB-8FFC-21FD-35BC-83001C666723}"/>
          </ac:spMkLst>
        </pc:spChg>
        <pc:spChg chg="mod">
          <ac:chgData name="Imani Drew" userId="a8b3a95a-dbb8-4a64-8f52-6a52c5518a6d" providerId="ADAL" clId="{0F503050-69E2-4EA8-89AF-D82DD46C7A63}" dt="2026-02-13T19:21:27.928" v="4533" actId="164"/>
          <ac:spMkLst>
            <pc:docMk/>
            <pc:sldMk cId="314774075" sldId="271"/>
            <ac:spMk id="20" creationId="{55B0B9F9-E58F-9AE8-7BF8-FC392B644A31}"/>
          </ac:spMkLst>
        </pc:spChg>
        <pc:spChg chg="mod">
          <ac:chgData name="Imani Drew" userId="a8b3a95a-dbb8-4a64-8f52-6a52c5518a6d" providerId="ADAL" clId="{0F503050-69E2-4EA8-89AF-D82DD46C7A63}" dt="2026-02-13T19:21:27.928" v="4533" actId="164"/>
          <ac:spMkLst>
            <pc:docMk/>
            <pc:sldMk cId="314774075" sldId="271"/>
            <ac:spMk id="21" creationId="{8C3E688D-76F0-9F0F-E074-A2EC9503AC76}"/>
          </ac:spMkLst>
        </pc:spChg>
        <pc:spChg chg="mod">
          <ac:chgData name="Imani Drew" userId="a8b3a95a-dbb8-4a64-8f52-6a52c5518a6d" providerId="ADAL" clId="{0F503050-69E2-4EA8-89AF-D82DD46C7A63}" dt="2026-02-13T19:21:27.928" v="4533" actId="164"/>
          <ac:spMkLst>
            <pc:docMk/>
            <pc:sldMk cId="314774075" sldId="271"/>
            <ac:spMk id="23" creationId="{218C709A-506D-5EF1-BE86-2025AEF25BC6}"/>
          </ac:spMkLst>
        </pc:spChg>
        <pc:spChg chg="mod">
          <ac:chgData name="Imani Drew" userId="a8b3a95a-dbb8-4a64-8f52-6a52c5518a6d" providerId="ADAL" clId="{0F503050-69E2-4EA8-89AF-D82DD46C7A63}" dt="2026-02-10T02:20:38.643" v="1306"/>
          <ac:spMkLst>
            <pc:docMk/>
            <pc:sldMk cId="314774075" sldId="271"/>
            <ac:spMk id="26" creationId="{558C727F-669F-1828-95D4-244E42719361}"/>
          </ac:spMkLst>
        </pc:spChg>
        <pc:spChg chg="mod">
          <ac:chgData name="Imani Drew" userId="a8b3a95a-dbb8-4a64-8f52-6a52c5518a6d" providerId="ADAL" clId="{0F503050-69E2-4EA8-89AF-D82DD46C7A63}" dt="2026-02-10T02:20:38.643" v="1306"/>
          <ac:spMkLst>
            <pc:docMk/>
            <pc:sldMk cId="314774075" sldId="271"/>
            <ac:spMk id="27" creationId="{C24F9059-6E5C-4FD9-94B5-8520868449DA}"/>
          </ac:spMkLst>
        </pc:spChg>
        <pc:spChg chg="mod">
          <ac:chgData name="Imani Drew" userId="a8b3a95a-dbb8-4a64-8f52-6a52c5518a6d" providerId="ADAL" clId="{0F503050-69E2-4EA8-89AF-D82DD46C7A63}" dt="2026-02-13T19:21:27.928" v="4533" actId="164"/>
          <ac:spMkLst>
            <pc:docMk/>
            <pc:sldMk cId="314774075" sldId="271"/>
            <ac:spMk id="34" creationId="{CA923F6B-B08F-CA12-7BB8-53059B36BADB}"/>
          </ac:spMkLst>
        </pc:spChg>
        <pc:spChg chg="mod">
          <ac:chgData name="Imani Drew" userId="a8b3a95a-dbb8-4a64-8f52-6a52c5518a6d" providerId="ADAL" clId="{0F503050-69E2-4EA8-89AF-D82DD46C7A63}" dt="2026-02-10T02:20:38.643" v="1306"/>
          <ac:spMkLst>
            <pc:docMk/>
            <pc:sldMk cId="314774075" sldId="271"/>
            <ac:spMk id="37" creationId="{85EB12EC-44C9-EE30-BB39-51BA3EFF56F1}"/>
          </ac:spMkLst>
        </pc:spChg>
        <pc:spChg chg="mod">
          <ac:chgData name="Imani Drew" userId="a8b3a95a-dbb8-4a64-8f52-6a52c5518a6d" providerId="ADAL" clId="{0F503050-69E2-4EA8-89AF-D82DD46C7A63}" dt="2026-02-10T02:20:38.643" v="1306"/>
          <ac:spMkLst>
            <pc:docMk/>
            <pc:sldMk cId="314774075" sldId="271"/>
            <ac:spMk id="38" creationId="{6C53BBF9-840D-F9BE-D679-71E19472A24F}"/>
          </ac:spMkLst>
        </pc:spChg>
        <pc:spChg chg="mod">
          <ac:chgData name="Imani Drew" userId="a8b3a95a-dbb8-4a64-8f52-6a52c5518a6d" providerId="ADAL" clId="{0F503050-69E2-4EA8-89AF-D82DD46C7A63}" dt="2026-02-10T17:50:14.788" v="3864" actId="20577"/>
          <ac:spMkLst>
            <pc:docMk/>
            <pc:sldMk cId="314774075" sldId="271"/>
            <ac:spMk id="39" creationId="{BD6E04A1-4B3B-F1EC-DED6-D6E9BEA22755}"/>
          </ac:spMkLst>
        </pc:spChg>
        <pc:spChg chg="mod">
          <ac:chgData name="Imani Drew" userId="a8b3a95a-dbb8-4a64-8f52-6a52c5518a6d" providerId="ADAL" clId="{0F503050-69E2-4EA8-89AF-D82DD46C7A63}" dt="2026-02-13T19:21:27.928" v="4533" actId="164"/>
          <ac:spMkLst>
            <pc:docMk/>
            <pc:sldMk cId="314774075" sldId="271"/>
            <ac:spMk id="40" creationId="{B92F6DBF-45A5-C7F4-5653-84E3BCACE7FE}"/>
          </ac:spMkLst>
        </pc:spChg>
        <pc:spChg chg="mod topLvl">
          <ac:chgData name="Imani Drew" userId="a8b3a95a-dbb8-4a64-8f52-6a52c5518a6d" providerId="ADAL" clId="{0F503050-69E2-4EA8-89AF-D82DD46C7A63}" dt="2026-02-13T19:21:27.928" v="4533" actId="164"/>
          <ac:spMkLst>
            <pc:docMk/>
            <pc:sldMk cId="314774075" sldId="271"/>
            <ac:spMk id="42" creationId="{9A129AAE-F3CE-6D4B-1845-7A42C4E91EE7}"/>
          </ac:spMkLst>
        </pc:spChg>
        <pc:spChg chg="mod">
          <ac:chgData name="Imani Drew" userId="a8b3a95a-dbb8-4a64-8f52-6a52c5518a6d" providerId="ADAL" clId="{0F503050-69E2-4EA8-89AF-D82DD46C7A63}" dt="2026-02-13T19:21:27.928" v="4533" actId="164"/>
          <ac:spMkLst>
            <pc:docMk/>
            <pc:sldMk cId="314774075" sldId="271"/>
            <ac:spMk id="58" creationId="{D7AB846F-8E88-64E5-968A-2CFAFA37A64A}"/>
          </ac:spMkLst>
        </pc:spChg>
        <pc:spChg chg="mod">
          <ac:chgData name="Imani Drew" userId="a8b3a95a-dbb8-4a64-8f52-6a52c5518a6d" providerId="ADAL" clId="{0F503050-69E2-4EA8-89AF-D82DD46C7A63}" dt="2026-02-13T19:21:27.928" v="4533" actId="164"/>
          <ac:spMkLst>
            <pc:docMk/>
            <pc:sldMk cId="314774075" sldId="271"/>
            <ac:spMk id="61" creationId="{4FD13555-14C0-D981-98DA-20B3052E6DF4}"/>
          </ac:spMkLst>
        </pc:spChg>
        <pc:spChg chg="mod">
          <ac:chgData name="Imani Drew" userId="a8b3a95a-dbb8-4a64-8f52-6a52c5518a6d" providerId="ADAL" clId="{0F503050-69E2-4EA8-89AF-D82DD46C7A63}" dt="2026-02-10T02:21:56.973" v="1321" actId="165"/>
          <ac:spMkLst>
            <pc:docMk/>
            <pc:sldMk cId="314774075" sldId="271"/>
            <ac:spMk id="62" creationId="{F3944400-769E-A41E-1FB9-4FD2072ED2C6}"/>
          </ac:spMkLst>
        </pc:spChg>
        <pc:spChg chg="mod">
          <ac:chgData name="Imani Drew" userId="a8b3a95a-dbb8-4a64-8f52-6a52c5518a6d" providerId="ADAL" clId="{0F503050-69E2-4EA8-89AF-D82DD46C7A63}" dt="2026-02-10T02:22:09.330" v="1323"/>
          <ac:spMkLst>
            <pc:docMk/>
            <pc:sldMk cId="314774075" sldId="271"/>
            <ac:spMk id="64" creationId="{8526C4BF-323F-9024-CAF5-63853461F222}"/>
          </ac:spMkLst>
        </pc:spChg>
        <pc:spChg chg="add mod">
          <ac:chgData name="Imani Drew" userId="a8b3a95a-dbb8-4a64-8f52-6a52c5518a6d" providerId="ADAL" clId="{0F503050-69E2-4EA8-89AF-D82DD46C7A63}" dt="2026-02-13T19:21:52.510" v="4534" actId="164"/>
          <ac:spMkLst>
            <pc:docMk/>
            <pc:sldMk cId="314774075" sldId="271"/>
            <ac:spMk id="75" creationId="{26EE8550-7D84-313B-53F3-3C49A4C726C0}"/>
          </ac:spMkLst>
        </pc:spChg>
        <pc:grpChg chg="mod">
          <ac:chgData name="Imani Drew" userId="a8b3a95a-dbb8-4a64-8f52-6a52c5518a6d" providerId="ADAL" clId="{0F503050-69E2-4EA8-89AF-D82DD46C7A63}" dt="2026-02-10T02:19:57.808" v="1298" actId="164"/>
          <ac:grpSpMkLst>
            <pc:docMk/>
            <pc:sldMk cId="314774075" sldId="271"/>
            <ac:grpSpMk id="5" creationId="{6B9D671C-B368-EE8D-7F2C-85A052E1FF44}"/>
          </ac:grpSpMkLst>
        </pc:grpChg>
        <pc:grpChg chg="mod">
          <ac:chgData name="Imani Drew" userId="a8b3a95a-dbb8-4a64-8f52-6a52c5518a6d" providerId="ADAL" clId="{0F503050-69E2-4EA8-89AF-D82DD46C7A63}" dt="2026-02-10T02:20:38.643" v="1306"/>
          <ac:grpSpMkLst>
            <pc:docMk/>
            <pc:sldMk cId="314774075" sldId="271"/>
            <ac:grpSpMk id="25" creationId="{62024A2D-97AB-2081-CB8A-0D4FDDAE5381}"/>
          </ac:grpSpMkLst>
        </pc:grpChg>
        <pc:picChg chg="mod">
          <ac:chgData name="Imani Drew" userId="a8b3a95a-dbb8-4a64-8f52-6a52c5518a6d" providerId="ADAL" clId="{0F503050-69E2-4EA8-89AF-D82DD46C7A63}" dt="2026-02-10T02:20:38.643" v="1306"/>
          <ac:picMkLst>
            <pc:docMk/>
            <pc:sldMk cId="314774075" sldId="271"/>
            <ac:picMk id="36" creationId="{A42E1D3E-79E8-6BDE-B672-BF47D6AB7F9B}"/>
          </ac:picMkLst>
        </pc:picChg>
        <pc:picChg chg="mod">
          <ac:chgData name="Imani Drew" userId="a8b3a95a-dbb8-4a64-8f52-6a52c5518a6d" providerId="ADAL" clId="{0F503050-69E2-4EA8-89AF-D82DD46C7A63}" dt="2026-02-10T02:22:09.330" v="1323"/>
          <ac:picMkLst>
            <pc:docMk/>
            <pc:sldMk cId="314774075" sldId="271"/>
            <ac:picMk id="65" creationId="{80B319D0-592D-E33B-69F5-F10A2DEFEF0A}"/>
          </ac:picMkLst>
        </pc:picChg>
        <pc:cxnChg chg="mod">
          <ac:chgData name="Imani Drew" userId="a8b3a95a-dbb8-4a64-8f52-6a52c5518a6d" providerId="ADAL" clId="{0F503050-69E2-4EA8-89AF-D82DD46C7A63}" dt="2026-02-13T19:21:52.510" v="4534" actId="164"/>
          <ac:cxnSpMkLst>
            <pc:docMk/>
            <pc:sldMk cId="314774075" sldId="271"/>
            <ac:cxnSpMk id="13" creationId="{68D5DDBC-5CA5-700E-99D9-140D0A212B40}"/>
          </ac:cxnSpMkLst>
        </pc:cxnChg>
      </pc:sldChg>
      <pc:sldChg chg="addSp delSp modSp add mod modNotesTx">
        <pc:chgData name="Imani Drew" userId="a8b3a95a-dbb8-4a64-8f52-6a52c5518a6d" providerId="ADAL" clId="{0F503050-69E2-4EA8-89AF-D82DD46C7A63}" dt="2026-02-13T20:41:43.197" v="6027" actId="20577"/>
        <pc:sldMkLst>
          <pc:docMk/>
          <pc:sldMk cId="2202419700" sldId="273"/>
        </pc:sldMkLst>
        <pc:spChg chg="mod">
          <ac:chgData name="Imani Drew" userId="a8b3a95a-dbb8-4a64-8f52-6a52c5518a6d" providerId="ADAL" clId="{0F503050-69E2-4EA8-89AF-D82DD46C7A63}" dt="2026-02-10T03:12:08.726" v="1869" actId="20577"/>
          <ac:spMkLst>
            <pc:docMk/>
            <pc:sldMk cId="2202419700" sldId="273"/>
            <ac:spMk id="2" creationId="{173A23F7-4EE8-9187-DB63-607976457D74}"/>
          </ac:spMkLst>
        </pc:spChg>
        <pc:spChg chg="add mod">
          <ac:chgData name="Imani Drew" userId="a8b3a95a-dbb8-4a64-8f52-6a52c5518a6d" providerId="ADAL" clId="{0F503050-69E2-4EA8-89AF-D82DD46C7A63}" dt="2026-02-13T18:55:57.788" v="4343" actId="20577"/>
          <ac:spMkLst>
            <pc:docMk/>
            <pc:sldMk cId="2202419700" sldId="273"/>
            <ac:spMk id="14" creationId="{B6649CC8-E44D-064A-71EF-7980B40BE7FC}"/>
          </ac:spMkLst>
        </pc:spChg>
        <pc:graphicFrameChg chg="add mod">
          <ac:chgData name="Imani Drew" userId="a8b3a95a-dbb8-4a64-8f52-6a52c5518a6d" providerId="ADAL" clId="{0F503050-69E2-4EA8-89AF-D82DD46C7A63}" dt="2026-02-10T15:16:10.491" v="2371" actId="14100"/>
          <ac:graphicFrameMkLst>
            <pc:docMk/>
            <pc:sldMk cId="2202419700" sldId="273"/>
            <ac:graphicFrameMk id="13" creationId="{42D3CE4F-BBFC-D91B-F4F6-BFE581CFCAD1}"/>
          </ac:graphicFrameMkLst>
        </pc:graphicFrameChg>
      </pc:sldChg>
      <pc:sldChg chg="addSp delSp modSp new mod">
        <pc:chgData name="Imani Drew" userId="a8b3a95a-dbb8-4a64-8f52-6a52c5518a6d" providerId="ADAL" clId="{0F503050-69E2-4EA8-89AF-D82DD46C7A63}" dt="2026-02-13T20:45:06.111" v="6097" actId="1076"/>
        <pc:sldMkLst>
          <pc:docMk/>
          <pc:sldMk cId="112324986" sldId="274"/>
        </pc:sldMkLst>
        <pc:spChg chg="mod">
          <ac:chgData name="Imani Drew" userId="a8b3a95a-dbb8-4a64-8f52-6a52c5518a6d" providerId="ADAL" clId="{0F503050-69E2-4EA8-89AF-D82DD46C7A63}" dt="2026-02-10T03:19:38.881" v="1987" actId="20577"/>
          <ac:spMkLst>
            <pc:docMk/>
            <pc:sldMk cId="112324986" sldId="274"/>
            <ac:spMk id="2" creationId="{60DE3B2B-5D95-7851-0A0F-FEE3424DD1E8}"/>
          </ac:spMkLst>
        </pc:spChg>
        <pc:spChg chg="add mod">
          <ac:chgData name="Imani Drew" userId="a8b3a95a-dbb8-4a64-8f52-6a52c5518a6d" providerId="ADAL" clId="{0F503050-69E2-4EA8-89AF-D82DD46C7A63}" dt="2026-02-10T03:20:33.496" v="1998" actId="20577"/>
          <ac:spMkLst>
            <pc:docMk/>
            <pc:sldMk cId="112324986" sldId="274"/>
            <ac:spMk id="5" creationId="{9D0F4813-2A50-4878-C51B-3B815D015A23}"/>
          </ac:spMkLst>
        </pc:spChg>
        <pc:spChg chg="add mod">
          <ac:chgData name="Imani Drew" userId="a8b3a95a-dbb8-4a64-8f52-6a52c5518a6d" providerId="ADAL" clId="{0F503050-69E2-4EA8-89AF-D82DD46C7A63}" dt="2026-02-13T20:44:59.517" v="6096" actId="164"/>
          <ac:spMkLst>
            <pc:docMk/>
            <pc:sldMk cId="112324986" sldId="274"/>
            <ac:spMk id="6" creationId="{80BB2F59-E9C0-41C3-1765-6219C60C796F}"/>
          </ac:spMkLst>
        </pc:spChg>
        <pc:spChg chg="add mod">
          <ac:chgData name="Imani Drew" userId="a8b3a95a-dbb8-4a64-8f52-6a52c5518a6d" providerId="ADAL" clId="{0F503050-69E2-4EA8-89AF-D82DD46C7A63}" dt="2026-02-10T03:20:12.291" v="1990" actId="1076"/>
          <ac:spMkLst>
            <pc:docMk/>
            <pc:sldMk cId="112324986" sldId="274"/>
            <ac:spMk id="7" creationId="{BD39AF26-7345-163B-C524-0BFDAB1BFC81}"/>
          </ac:spMkLst>
        </pc:spChg>
        <pc:spChg chg="add mod">
          <ac:chgData name="Imani Drew" userId="a8b3a95a-dbb8-4a64-8f52-6a52c5518a6d" providerId="ADAL" clId="{0F503050-69E2-4EA8-89AF-D82DD46C7A63}" dt="2026-02-10T03:20:12.291" v="1990" actId="1076"/>
          <ac:spMkLst>
            <pc:docMk/>
            <pc:sldMk cId="112324986" sldId="274"/>
            <ac:spMk id="8" creationId="{BB39FCEC-AA98-9BFC-2139-517BB5272031}"/>
          </ac:spMkLst>
        </pc:spChg>
        <pc:spChg chg="add mod">
          <ac:chgData name="Imani Drew" userId="a8b3a95a-dbb8-4a64-8f52-6a52c5518a6d" providerId="ADAL" clId="{0F503050-69E2-4EA8-89AF-D82DD46C7A63}" dt="2026-02-10T03:21:31.292" v="2006" actId="20577"/>
          <ac:spMkLst>
            <pc:docMk/>
            <pc:sldMk cId="112324986" sldId="274"/>
            <ac:spMk id="9" creationId="{FAD58064-00D6-184E-56EC-73F4F649A5B2}"/>
          </ac:spMkLst>
        </pc:spChg>
        <pc:spChg chg="add mod">
          <ac:chgData name="Imani Drew" userId="a8b3a95a-dbb8-4a64-8f52-6a52c5518a6d" providerId="ADAL" clId="{0F503050-69E2-4EA8-89AF-D82DD46C7A63}" dt="2026-02-10T03:22:32.561" v="2051" actId="20577"/>
          <ac:spMkLst>
            <pc:docMk/>
            <pc:sldMk cId="112324986" sldId="274"/>
            <ac:spMk id="10" creationId="{60B6C79F-8242-4AFB-E307-4E97ACB30174}"/>
          </ac:spMkLst>
        </pc:spChg>
        <pc:spChg chg="mod">
          <ac:chgData name="Imani Drew" userId="a8b3a95a-dbb8-4a64-8f52-6a52c5518a6d" providerId="ADAL" clId="{0F503050-69E2-4EA8-89AF-D82DD46C7A63}" dt="2026-02-10T03:22:09.988" v="2050" actId="20577"/>
          <ac:spMkLst>
            <pc:docMk/>
            <pc:sldMk cId="112324986" sldId="274"/>
            <ac:spMk id="11" creationId="{CD215404-7713-1B94-E6FB-54F3F060C706}"/>
          </ac:spMkLst>
        </pc:spChg>
        <pc:spChg chg="add mod">
          <ac:chgData name="Imani Drew" userId="a8b3a95a-dbb8-4a64-8f52-6a52c5518a6d" providerId="ADAL" clId="{0F503050-69E2-4EA8-89AF-D82DD46C7A63}" dt="2026-02-13T20:44:59.517" v="6096" actId="164"/>
          <ac:spMkLst>
            <pc:docMk/>
            <pc:sldMk cId="112324986" sldId="274"/>
            <ac:spMk id="12" creationId="{D60FE7D2-DA36-BA6A-D0FF-D560A9FCB87C}"/>
          </ac:spMkLst>
        </pc:spChg>
        <pc:spChg chg="add mod">
          <ac:chgData name="Imani Drew" userId="a8b3a95a-dbb8-4a64-8f52-6a52c5518a6d" providerId="ADAL" clId="{0F503050-69E2-4EA8-89AF-D82DD46C7A63}" dt="2026-02-13T20:44:59.517" v="6096" actId="164"/>
          <ac:spMkLst>
            <pc:docMk/>
            <pc:sldMk cId="112324986" sldId="274"/>
            <ac:spMk id="13" creationId="{262C7DB4-4F26-D69E-949B-36F00FED3D74}"/>
          </ac:spMkLst>
        </pc:spChg>
        <pc:spChg chg="add mod">
          <ac:chgData name="Imani Drew" userId="a8b3a95a-dbb8-4a64-8f52-6a52c5518a6d" providerId="ADAL" clId="{0F503050-69E2-4EA8-89AF-D82DD46C7A63}" dt="2026-02-13T20:44:59.517" v="6096" actId="164"/>
          <ac:spMkLst>
            <pc:docMk/>
            <pc:sldMk cId="112324986" sldId="274"/>
            <ac:spMk id="17" creationId="{0CEA5C44-8E7B-3735-382C-C1AAB9646C55}"/>
          </ac:spMkLst>
        </pc:spChg>
        <pc:spChg chg="mod">
          <ac:chgData name="Imani Drew" userId="a8b3a95a-dbb8-4a64-8f52-6a52c5518a6d" providerId="ADAL" clId="{0F503050-69E2-4EA8-89AF-D82DD46C7A63}" dt="2026-02-13T20:44:59.517" v="6096" actId="164"/>
          <ac:spMkLst>
            <pc:docMk/>
            <pc:sldMk cId="112324986" sldId="274"/>
            <ac:spMk id="18" creationId="{77CA28DB-DE76-22EA-1690-43E82E3936DC}"/>
          </ac:spMkLst>
        </pc:spChg>
        <pc:spChg chg="add mod">
          <ac:chgData name="Imani Drew" userId="a8b3a95a-dbb8-4a64-8f52-6a52c5518a6d" providerId="ADAL" clId="{0F503050-69E2-4EA8-89AF-D82DD46C7A63}" dt="2026-02-13T20:44:59.517" v="6096" actId="164"/>
          <ac:spMkLst>
            <pc:docMk/>
            <pc:sldMk cId="112324986" sldId="274"/>
            <ac:spMk id="21" creationId="{7C10A5F2-A137-2F45-F0F9-2E703CBE8941}"/>
          </ac:spMkLst>
        </pc:spChg>
        <pc:grpChg chg="add mod">
          <ac:chgData name="Imani Drew" userId="a8b3a95a-dbb8-4a64-8f52-6a52c5518a6d" providerId="ADAL" clId="{0F503050-69E2-4EA8-89AF-D82DD46C7A63}" dt="2026-02-13T20:45:06.111" v="6097" actId="1076"/>
          <ac:grpSpMkLst>
            <pc:docMk/>
            <pc:sldMk cId="112324986" sldId="274"/>
            <ac:grpSpMk id="14" creationId="{C949C411-5548-792A-1AE6-C77E14448BEC}"/>
          </ac:grpSpMkLst>
        </pc:grpChg>
      </pc:sldChg>
      <pc:sldChg chg="modSp new mod">
        <pc:chgData name="Imani Drew" userId="a8b3a95a-dbb8-4a64-8f52-6a52c5518a6d" providerId="ADAL" clId="{0F503050-69E2-4EA8-89AF-D82DD46C7A63}" dt="2026-02-10T03:21:39.421" v="2015" actId="20577"/>
        <pc:sldMkLst>
          <pc:docMk/>
          <pc:sldMk cId="2227246540" sldId="275"/>
        </pc:sldMkLst>
        <pc:spChg chg="mod">
          <ac:chgData name="Imani Drew" userId="a8b3a95a-dbb8-4a64-8f52-6a52c5518a6d" providerId="ADAL" clId="{0F503050-69E2-4EA8-89AF-D82DD46C7A63}" dt="2026-02-10T03:21:39.421" v="2015" actId="20577"/>
          <ac:spMkLst>
            <pc:docMk/>
            <pc:sldMk cId="2227246540" sldId="275"/>
            <ac:spMk id="2" creationId="{D41818EB-C213-FD67-B420-B65A8937116E}"/>
          </ac:spMkLst>
        </pc:spChg>
      </pc:sldChg>
      <pc:sldChg chg="addSp delSp modSp new mod">
        <pc:chgData name="Imani Drew" userId="a8b3a95a-dbb8-4a64-8f52-6a52c5518a6d" providerId="ADAL" clId="{0F503050-69E2-4EA8-89AF-D82DD46C7A63}" dt="2026-02-13T19:19:59.858" v="4527" actId="164"/>
        <pc:sldMkLst>
          <pc:docMk/>
          <pc:sldMk cId="3107094828" sldId="276"/>
        </pc:sldMkLst>
        <pc:spChg chg="mod">
          <ac:chgData name="Imani Drew" userId="a8b3a95a-dbb8-4a64-8f52-6a52c5518a6d" providerId="ADAL" clId="{0F503050-69E2-4EA8-89AF-D82DD46C7A63}" dt="2026-02-10T03:22:01.315" v="2033" actId="20577"/>
          <ac:spMkLst>
            <pc:docMk/>
            <pc:sldMk cId="3107094828" sldId="276"/>
            <ac:spMk id="2" creationId="{F5B29340-1B16-F3C4-84E0-680C5544C496}"/>
          </ac:spMkLst>
        </pc:spChg>
        <pc:spChg chg="add del mod topLvl">
          <ac:chgData name="Imani Drew" userId="a8b3a95a-dbb8-4a64-8f52-6a52c5518a6d" providerId="ADAL" clId="{0F503050-69E2-4EA8-89AF-D82DD46C7A63}" dt="2026-02-13T19:19:49.597" v="4525" actId="164"/>
          <ac:spMkLst>
            <pc:docMk/>
            <pc:sldMk cId="3107094828" sldId="276"/>
            <ac:spMk id="5" creationId="{EACD4472-8941-B932-C336-D0F4F2FD2334}"/>
          </ac:spMkLst>
        </pc:spChg>
        <pc:spChg chg="mod">
          <ac:chgData name="Imani Drew" userId="a8b3a95a-dbb8-4a64-8f52-6a52c5518a6d" providerId="ADAL" clId="{0F503050-69E2-4EA8-89AF-D82DD46C7A63}" dt="2026-02-13T19:16:56.174" v="4512" actId="165"/>
          <ac:spMkLst>
            <pc:docMk/>
            <pc:sldMk cId="3107094828" sldId="276"/>
            <ac:spMk id="15" creationId="{956E3B0D-04BE-C76D-6C53-437815C3888D}"/>
          </ac:spMkLst>
        </pc:spChg>
        <pc:spChg chg="mod">
          <ac:chgData name="Imani Drew" userId="a8b3a95a-dbb8-4a64-8f52-6a52c5518a6d" providerId="ADAL" clId="{0F503050-69E2-4EA8-89AF-D82DD46C7A63}" dt="2026-02-13T19:16:56.174" v="4512" actId="165"/>
          <ac:spMkLst>
            <pc:docMk/>
            <pc:sldMk cId="3107094828" sldId="276"/>
            <ac:spMk id="16" creationId="{57BD0B85-1B1B-5267-F6C8-9FD3989C01FE}"/>
          </ac:spMkLst>
        </pc:spChg>
        <pc:spChg chg="mod topLvl">
          <ac:chgData name="Imani Drew" userId="a8b3a95a-dbb8-4a64-8f52-6a52c5518a6d" providerId="ADAL" clId="{0F503050-69E2-4EA8-89AF-D82DD46C7A63}" dt="2026-02-13T19:19:56.176" v="4526" actId="164"/>
          <ac:spMkLst>
            <pc:docMk/>
            <pc:sldMk cId="3107094828" sldId="276"/>
            <ac:spMk id="18" creationId="{38164FAA-0602-E048-6065-CCDFB72482C2}"/>
          </ac:spMkLst>
        </pc:spChg>
        <pc:spChg chg="mod">
          <ac:chgData name="Imani Drew" userId="a8b3a95a-dbb8-4a64-8f52-6a52c5518a6d" providerId="ADAL" clId="{0F503050-69E2-4EA8-89AF-D82DD46C7A63}" dt="2026-02-13T19:17:07.282" v="4516" actId="165"/>
          <ac:spMkLst>
            <pc:docMk/>
            <pc:sldMk cId="3107094828" sldId="276"/>
            <ac:spMk id="28" creationId="{DE01EA8E-8EA3-35DA-EE9A-C8851199D1D6}"/>
          </ac:spMkLst>
        </pc:spChg>
        <pc:spChg chg="mod">
          <ac:chgData name="Imani Drew" userId="a8b3a95a-dbb8-4a64-8f52-6a52c5518a6d" providerId="ADAL" clId="{0F503050-69E2-4EA8-89AF-D82DD46C7A63}" dt="2026-02-13T19:17:07.282" v="4516" actId="165"/>
          <ac:spMkLst>
            <pc:docMk/>
            <pc:sldMk cId="3107094828" sldId="276"/>
            <ac:spMk id="29" creationId="{84EA38C1-04DD-AFFF-2686-A593982962C5}"/>
          </ac:spMkLst>
        </pc:spChg>
        <pc:grpChg chg="add del mod topLvl">
          <ac:chgData name="Imani Drew" userId="a8b3a95a-dbb8-4a64-8f52-6a52c5518a6d" providerId="ADAL" clId="{0F503050-69E2-4EA8-89AF-D82DD46C7A63}" dt="2026-02-13T19:19:49.597" v="4525" actId="164"/>
          <ac:grpSpMkLst>
            <pc:docMk/>
            <pc:sldMk cId="3107094828" sldId="276"/>
            <ac:grpSpMk id="6" creationId="{78F95269-2D0F-358C-2C92-A3370B109303}"/>
          </ac:grpSpMkLst>
        </pc:grpChg>
        <pc:grpChg chg="mod">
          <ac:chgData name="Imani Drew" userId="a8b3a95a-dbb8-4a64-8f52-6a52c5518a6d" providerId="ADAL" clId="{0F503050-69E2-4EA8-89AF-D82DD46C7A63}" dt="2026-02-13T19:19:56.176" v="4526" actId="164"/>
          <ac:grpSpMkLst>
            <pc:docMk/>
            <pc:sldMk cId="3107094828" sldId="276"/>
            <ac:grpSpMk id="19" creationId="{DBD52340-6FD0-C0B9-FD86-9B33A32E988C}"/>
          </ac:grpSpMkLst>
        </pc:grpChg>
        <pc:grpChg chg="add mod">
          <ac:chgData name="Imani Drew" userId="a8b3a95a-dbb8-4a64-8f52-6a52c5518a6d" providerId="ADAL" clId="{0F503050-69E2-4EA8-89AF-D82DD46C7A63}" dt="2026-02-13T19:19:59.858" v="4527" actId="164"/>
          <ac:grpSpMkLst>
            <pc:docMk/>
            <pc:sldMk cId="3107094828" sldId="276"/>
            <ac:grpSpMk id="36" creationId="{9A937F40-4428-A025-3E13-5AA3FCF78B3B}"/>
          </ac:grpSpMkLst>
        </pc:grpChg>
        <pc:grpChg chg="add mod">
          <ac:chgData name="Imani Drew" userId="a8b3a95a-dbb8-4a64-8f52-6a52c5518a6d" providerId="ADAL" clId="{0F503050-69E2-4EA8-89AF-D82DD46C7A63}" dt="2026-02-13T19:19:59.858" v="4527" actId="164"/>
          <ac:grpSpMkLst>
            <pc:docMk/>
            <pc:sldMk cId="3107094828" sldId="276"/>
            <ac:grpSpMk id="37" creationId="{E75C02F8-F5DF-6F05-D258-C3C7FF037EA7}"/>
          </ac:grpSpMkLst>
        </pc:grpChg>
        <pc:grpChg chg="add mod">
          <ac:chgData name="Imani Drew" userId="a8b3a95a-dbb8-4a64-8f52-6a52c5518a6d" providerId="ADAL" clId="{0F503050-69E2-4EA8-89AF-D82DD46C7A63}" dt="2026-02-13T19:19:59.858" v="4527" actId="164"/>
          <ac:grpSpMkLst>
            <pc:docMk/>
            <pc:sldMk cId="3107094828" sldId="276"/>
            <ac:grpSpMk id="38" creationId="{CC9C510A-2C51-8158-DF18-1C953AA447E6}"/>
          </ac:grpSpMkLst>
        </pc:grpChg>
        <pc:picChg chg="add mod">
          <ac:chgData name="Imani Drew" userId="a8b3a95a-dbb8-4a64-8f52-6a52c5518a6d" providerId="ADAL" clId="{0F503050-69E2-4EA8-89AF-D82DD46C7A63}" dt="2026-02-13T19:19:49.597" v="4525" actId="164"/>
          <ac:picMkLst>
            <pc:docMk/>
            <pc:sldMk cId="3107094828" sldId="276"/>
            <ac:picMk id="34" creationId="{29EFC94A-C15A-BEEC-BF8A-CD7E3A1C2605}"/>
          </ac:picMkLst>
        </pc:picChg>
        <pc:picChg chg="add mod">
          <ac:chgData name="Imani Drew" userId="a8b3a95a-dbb8-4a64-8f52-6a52c5518a6d" providerId="ADAL" clId="{0F503050-69E2-4EA8-89AF-D82DD46C7A63}" dt="2026-02-13T19:19:56.176" v="4526" actId="164"/>
          <ac:picMkLst>
            <pc:docMk/>
            <pc:sldMk cId="3107094828" sldId="276"/>
            <ac:picMk id="35" creationId="{01AC9235-17F9-A384-C96B-B8828EA73039}"/>
          </ac:picMkLst>
        </pc:picChg>
      </pc:sldChg>
      <pc:sldChg chg="addSp modSp new mod">
        <pc:chgData name="Imani Drew" userId="a8b3a95a-dbb8-4a64-8f52-6a52c5518a6d" providerId="ADAL" clId="{0F503050-69E2-4EA8-89AF-D82DD46C7A63}" dt="2026-02-13T19:13:31.944" v="4453" actId="164"/>
        <pc:sldMkLst>
          <pc:docMk/>
          <pc:sldMk cId="4050598674" sldId="277"/>
        </pc:sldMkLst>
        <pc:spChg chg="mod">
          <ac:chgData name="Imani Drew" userId="a8b3a95a-dbb8-4a64-8f52-6a52c5518a6d" providerId="ADAL" clId="{0F503050-69E2-4EA8-89AF-D82DD46C7A63}" dt="2026-02-10T03:23:17.819" v="2106" actId="20577"/>
          <ac:spMkLst>
            <pc:docMk/>
            <pc:sldMk cId="4050598674" sldId="277"/>
            <ac:spMk id="2" creationId="{F67CA340-A8C5-183A-82FB-5719006C1196}"/>
          </ac:spMkLst>
        </pc:spChg>
        <pc:spChg chg="mod">
          <ac:chgData name="Imani Drew" userId="a8b3a95a-dbb8-4a64-8f52-6a52c5518a6d" providerId="ADAL" clId="{0F503050-69E2-4EA8-89AF-D82DD46C7A63}" dt="2026-02-10T04:26:51.138" v="2235" actId="208"/>
          <ac:spMkLst>
            <pc:docMk/>
            <pc:sldMk cId="4050598674" sldId="277"/>
            <ac:spMk id="4" creationId="{B3613E65-28AF-1BE3-CF9C-E5C9EA9E51E9}"/>
          </ac:spMkLst>
        </pc:spChg>
        <pc:spChg chg="mod">
          <ac:chgData name="Imani Drew" userId="a8b3a95a-dbb8-4a64-8f52-6a52c5518a6d" providerId="ADAL" clId="{0F503050-69E2-4EA8-89AF-D82DD46C7A63}" dt="2026-02-10T04:26:51.138" v="2235" actId="208"/>
          <ac:spMkLst>
            <pc:docMk/>
            <pc:sldMk cId="4050598674" sldId="277"/>
            <ac:spMk id="7" creationId="{1595A2E8-C08E-4EB4-FC26-F1A9864B83DE}"/>
          </ac:spMkLst>
        </pc:spChg>
        <pc:spChg chg="add mod">
          <ac:chgData name="Imani Drew" userId="a8b3a95a-dbb8-4a64-8f52-6a52c5518a6d" providerId="ADAL" clId="{0F503050-69E2-4EA8-89AF-D82DD46C7A63}" dt="2026-02-13T19:13:31.944" v="4453" actId="164"/>
          <ac:spMkLst>
            <pc:docMk/>
            <pc:sldMk cId="4050598674" sldId="277"/>
            <ac:spMk id="8" creationId="{74716413-3EB5-0BC9-8F27-BEFA102753F1}"/>
          </ac:spMkLst>
        </pc:spChg>
        <pc:grpChg chg="add mod">
          <ac:chgData name="Imani Drew" userId="a8b3a95a-dbb8-4a64-8f52-6a52c5518a6d" providerId="ADAL" clId="{0F503050-69E2-4EA8-89AF-D82DD46C7A63}" dt="2026-02-13T19:13:31.944" v="4453" actId="164"/>
          <ac:grpSpMkLst>
            <pc:docMk/>
            <pc:sldMk cId="4050598674" sldId="277"/>
            <ac:grpSpMk id="3" creationId="{72D21B39-AF71-5B27-629E-16C346CB35E0}"/>
          </ac:grpSpMkLst>
        </pc:grpChg>
        <pc:grpChg chg="mod">
          <ac:chgData name="Imani Drew" userId="a8b3a95a-dbb8-4a64-8f52-6a52c5518a6d" providerId="ADAL" clId="{0F503050-69E2-4EA8-89AF-D82DD46C7A63}" dt="2026-02-13T19:13:31.944" v="4453" actId="164"/>
          <ac:grpSpMkLst>
            <pc:docMk/>
            <pc:sldMk cId="4050598674" sldId="277"/>
            <ac:grpSpMk id="10" creationId="{1BB59640-2B62-E3B0-7C97-6D0E79D4FF82}"/>
          </ac:grpSpMkLst>
        </pc:grpChg>
        <pc:grpChg chg="add mod">
          <ac:chgData name="Imani Drew" userId="a8b3a95a-dbb8-4a64-8f52-6a52c5518a6d" providerId="ADAL" clId="{0F503050-69E2-4EA8-89AF-D82DD46C7A63}" dt="2026-02-13T19:13:31.944" v="4453" actId="164"/>
          <ac:grpSpMkLst>
            <pc:docMk/>
            <pc:sldMk cId="4050598674" sldId="277"/>
            <ac:grpSpMk id="22" creationId="{4779D67C-1487-A262-828E-6C8BF2A3B315}"/>
          </ac:grpSpMkLst>
        </pc:grpChg>
      </pc:sldChg>
      <pc:sldChg chg="modSp new mod">
        <pc:chgData name="Imani Drew" userId="a8b3a95a-dbb8-4a64-8f52-6a52c5518a6d" providerId="ADAL" clId="{0F503050-69E2-4EA8-89AF-D82DD46C7A63}" dt="2026-02-10T03:24:39.161" v="2131" actId="20577"/>
        <pc:sldMkLst>
          <pc:docMk/>
          <pc:sldMk cId="3083169560" sldId="278"/>
        </pc:sldMkLst>
        <pc:spChg chg="mod">
          <ac:chgData name="Imani Drew" userId="a8b3a95a-dbb8-4a64-8f52-6a52c5518a6d" providerId="ADAL" clId="{0F503050-69E2-4EA8-89AF-D82DD46C7A63}" dt="2026-02-10T03:24:39.161" v="2131" actId="20577"/>
          <ac:spMkLst>
            <pc:docMk/>
            <pc:sldMk cId="3083169560" sldId="278"/>
            <ac:spMk id="2" creationId="{FED715FA-0E55-560C-86FE-0498E10B381C}"/>
          </ac:spMkLst>
        </pc:spChg>
      </pc:sldChg>
      <pc:sldChg chg="addSp delSp modSp new mod ord">
        <pc:chgData name="Imani Drew" userId="a8b3a95a-dbb8-4a64-8f52-6a52c5518a6d" providerId="ADAL" clId="{0F503050-69E2-4EA8-89AF-D82DD46C7A63}" dt="2026-02-10T15:29:37.824" v="2417" actId="1076"/>
        <pc:sldMkLst>
          <pc:docMk/>
          <pc:sldMk cId="2111559824" sldId="279"/>
        </pc:sldMkLst>
        <pc:spChg chg="mod">
          <ac:chgData name="Imani Drew" userId="a8b3a95a-dbb8-4a64-8f52-6a52c5518a6d" providerId="ADAL" clId="{0F503050-69E2-4EA8-89AF-D82DD46C7A63}" dt="2026-02-10T04:15:29.441" v="2151" actId="27636"/>
          <ac:spMkLst>
            <pc:docMk/>
            <pc:sldMk cId="2111559824" sldId="279"/>
            <ac:spMk id="2" creationId="{73E3C913-1D14-828A-30E2-6196AE93BFFB}"/>
          </ac:spMkLst>
        </pc:spChg>
        <pc:graphicFrameChg chg="add mod">
          <ac:chgData name="Imani Drew" userId="a8b3a95a-dbb8-4a64-8f52-6a52c5518a6d" providerId="ADAL" clId="{0F503050-69E2-4EA8-89AF-D82DD46C7A63}" dt="2026-02-10T15:29:37.824" v="2417" actId="1076"/>
          <ac:graphicFrameMkLst>
            <pc:docMk/>
            <pc:sldMk cId="2111559824" sldId="279"/>
            <ac:graphicFrameMk id="7" creationId="{B70010EF-FB16-DB3D-8E7E-0DF478895A42}"/>
          </ac:graphicFrameMkLst>
        </pc:graphicFrameChg>
      </pc:sldChg>
      <pc:sldChg chg="addSp delSp modSp add mod">
        <pc:chgData name="Imani Drew" userId="a8b3a95a-dbb8-4a64-8f52-6a52c5518a6d" providerId="ADAL" clId="{0F503050-69E2-4EA8-89AF-D82DD46C7A63}" dt="2026-02-10T15:39:22.630" v="2434" actId="27918"/>
        <pc:sldMkLst>
          <pc:docMk/>
          <pc:sldMk cId="3326180858" sldId="280"/>
        </pc:sldMkLst>
        <pc:spChg chg="mod">
          <ac:chgData name="Imani Drew" userId="a8b3a95a-dbb8-4a64-8f52-6a52c5518a6d" providerId="ADAL" clId="{0F503050-69E2-4EA8-89AF-D82DD46C7A63}" dt="2026-02-10T04:16:16.632" v="2156" actId="27636"/>
          <ac:spMkLst>
            <pc:docMk/>
            <pc:sldMk cId="3326180858" sldId="280"/>
            <ac:spMk id="2" creationId="{1D37D1A4-A526-22C2-3218-3B39ECA87DFD}"/>
          </ac:spMkLst>
        </pc:spChg>
        <pc:graphicFrameChg chg="add mod">
          <ac:chgData name="Imani Drew" userId="a8b3a95a-dbb8-4a64-8f52-6a52c5518a6d" providerId="ADAL" clId="{0F503050-69E2-4EA8-89AF-D82DD46C7A63}" dt="2026-02-10T15:33:33.127" v="2420" actId="1957"/>
          <ac:graphicFrameMkLst>
            <pc:docMk/>
            <pc:sldMk cId="3326180858" sldId="280"/>
            <ac:graphicFrameMk id="7" creationId="{CE999069-DD32-3FC2-DEBC-E39E1B47F42E}"/>
          </ac:graphicFrameMkLst>
        </pc:graphicFrameChg>
      </pc:sldChg>
      <pc:sldChg chg="addSp delSp modSp add mod">
        <pc:chgData name="Imani Drew" userId="a8b3a95a-dbb8-4a64-8f52-6a52c5518a6d" providerId="ADAL" clId="{0F503050-69E2-4EA8-89AF-D82DD46C7A63}" dt="2026-02-10T16:06:01.152" v="2680" actId="404"/>
        <pc:sldMkLst>
          <pc:docMk/>
          <pc:sldMk cId="3167208109" sldId="281"/>
        </pc:sldMkLst>
        <pc:spChg chg="mod">
          <ac:chgData name="Imani Drew" userId="a8b3a95a-dbb8-4a64-8f52-6a52c5518a6d" providerId="ADAL" clId="{0F503050-69E2-4EA8-89AF-D82DD46C7A63}" dt="2026-02-10T16:06:01.152" v="2680" actId="404"/>
          <ac:spMkLst>
            <pc:docMk/>
            <pc:sldMk cId="3167208109" sldId="281"/>
            <ac:spMk id="2" creationId="{3DC5BCC4-4C5A-61AC-AC72-C60BCFCA67AA}"/>
          </ac:spMkLst>
        </pc:spChg>
        <pc:graphicFrameChg chg="add mod">
          <ac:chgData name="Imani Drew" userId="a8b3a95a-dbb8-4a64-8f52-6a52c5518a6d" providerId="ADAL" clId="{0F503050-69E2-4EA8-89AF-D82DD46C7A63}" dt="2026-02-10T15:49:38.525" v="2450" actId="1957"/>
          <ac:graphicFrameMkLst>
            <pc:docMk/>
            <pc:sldMk cId="3167208109" sldId="281"/>
            <ac:graphicFrameMk id="7" creationId="{2C4E9666-D423-CC99-B0D0-23D32455F73F}"/>
          </ac:graphicFrameMkLst>
        </pc:graphicFrameChg>
      </pc:sldChg>
      <pc:sldChg chg="addSp delSp modSp add mod">
        <pc:chgData name="Imani Drew" userId="a8b3a95a-dbb8-4a64-8f52-6a52c5518a6d" providerId="ADAL" clId="{0F503050-69E2-4EA8-89AF-D82DD46C7A63}" dt="2026-02-10T15:49:11.728" v="2448" actId="27918"/>
        <pc:sldMkLst>
          <pc:docMk/>
          <pc:sldMk cId="1518855469" sldId="282"/>
        </pc:sldMkLst>
        <pc:spChg chg="mod">
          <ac:chgData name="Imani Drew" userId="a8b3a95a-dbb8-4a64-8f52-6a52c5518a6d" providerId="ADAL" clId="{0F503050-69E2-4EA8-89AF-D82DD46C7A63}" dt="2026-02-10T04:16:26.707" v="2158" actId="27636"/>
          <ac:spMkLst>
            <pc:docMk/>
            <pc:sldMk cId="1518855469" sldId="282"/>
            <ac:spMk id="2" creationId="{DCD0ABF9-369A-8630-A3EB-8360BFCF666E}"/>
          </ac:spMkLst>
        </pc:spChg>
        <pc:graphicFrameChg chg="add mod">
          <ac:chgData name="Imani Drew" userId="a8b3a95a-dbb8-4a64-8f52-6a52c5518a6d" providerId="ADAL" clId="{0F503050-69E2-4EA8-89AF-D82DD46C7A63}" dt="2026-02-10T15:48:00.368" v="2436" actId="1957"/>
          <ac:graphicFrameMkLst>
            <pc:docMk/>
            <pc:sldMk cId="1518855469" sldId="282"/>
            <ac:graphicFrameMk id="7" creationId="{51EC9692-ED9F-7F0D-67EB-B5F6F864C7B3}"/>
          </ac:graphicFrameMkLst>
        </pc:graphicFrameChg>
      </pc:sldChg>
      <pc:sldChg chg="addSp delSp modSp add mod modNotesTx">
        <pc:chgData name="Imani Drew" userId="a8b3a95a-dbb8-4a64-8f52-6a52c5518a6d" providerId="ADAL" clId="{0F503050-69E2-4EA8-89AF-D82DD46C7A63}" dt="2026-02-10T15:55:21.502" v="2592" actId="27918"/>
        <pc:sldMkLst>
          <pc:docMk/>
          <pc:sldMk cId="3602149086" sldId="284"/>
        </pc:sldMkLst>
        <pc:spChg chg="mod">
          <ac:chgData name="Imani Drew" userId="a8b3a95a-dbb8-4a64-8f52-6a52c5518a6d" providerId="ADAL" clId="{0F503050-69E2-4EA8-89AF-D82DD46C7A63}" dt="2026-02-10T04:17:35.727" v="2167"/>
          <ac:spMkLst>
            <pc:docMk/>
            <pc:sldMk cId="3602149086" sldId="284"/>
            <ac:spMk id="2" creationId="{2FF5C7B1-E6AC-8D27-1AC0-760C621E2F02}"/>
          </ac:spMkLst>
        </pc:spChg>
        <pc:graphicFrameChg chg="add mod">
          <ac:chgData name="Imani Drew" userId="a8b3a95a-dbb8-4a64-8f52-6a52c5518a6d" providerId="ADAL" clId="{0F503050-69E2-4EA8-89AF-D82DD46C7A63}" dt="2026-02-10T15:52:54.589" v="2464" actId="1957"/>
          <ac:graphicFrameMkLst>
            <pc:docMk/>
            <pc:sldMk cId="3602149086" sldId="284"/>
            <ac:graphicFrameMk id="7" creationId="{E57E4E5D-FE98-2A08-5E41-0036F9D1DF0A}"/>
          </ac:graphicFrameMkLst>
        </pc:graphicFrameChg>
      </pc:sldChg>
      <pc:sldChg chg="addSp delSp modSp add mod ord">
        <pc:chgData name="Imani Drew" userId="a8b3a95a-dbb8-4a64-8f52-6a52c5518a6d" providerId="ADAL" clId="{0F503050-69E2-4EA8-89AF-D82DD46C7A63}" dt="2026-02-10T16:58:34.122" v="3452" actId="1076"/>
        <pc:sldMkLst>
          <pc:docMk/>
          <pc:sldMk cId="3003594879" sldId="1973"/>
        </pc:sldMkLst>
        <pc:spChg chg="mod">
          <ac:chgData name="Imani Drew" userId="a8b3a95a-dbb8-4a64-8f52-6a52c5518a6d" providerId="ADAL" clId="{0F503050-69E2-4EA8-89AF-D82DD46C7A63}" dt="2026-02-10T16:55:09.606" v="3395" actId="1076"/>
          <ac:spMkLst>
            <pc:docMk/>
            <pc:sldMk cId="3003594879" sldId="1973"/>
            <ac:spMk id="2" creationId="{C9605C2F-0D48-4C1B-8BED-8D7F4BCD2321}"/>
          </ac:spMkLst>
        </pc:spChg>
        <pc:spChg chg="mod">
          <ac:chgData name="Imani Drew" userId="a8b3a95a-dbb8-4a64-8f52-6a52c5518a6d" providerId="ADAL" clId="{0F503050-69E2-4EA8-89AF-D82DD46C7A63}" dt="2026-02-10T16:54:48.021" v="3392" actId="164"/>
          <ac:spMkLst>
            <pc:docMk/>
            <pc:sldMk cId="3003594879" sldId="1973"/>
            <ac:spMk id="4" creationId="{62BDF324-3639-6C68-8B5C-42629B56A3E6}"/>
          </ac:spMkLst>
        </pc:spChg>
        <pc:spChg chg="mod">
          <ac:chgData name="Imani Drew" userId="a8b3a95a-dbb8-4a64-8f52-6a52c5518a6d" providerId="ADAL" clId="{0F503050-69E2-4EA8-89AF-D82DD46C7A63}" dt="2026-02-10T16:54:48.021" v="3392" actId="164"/>
          <ac:spMkLst>
            <pc:docMk/>
            <pc:sldMk cId="3003594879" sldId="1973"/>
            <ac:spMk id="5" creationId="{A291AA10-D7F9-29D3-A7C5-E9813D0CCCE8}"/>
          </ac:spMkLst>
        </pc:spChg>
        <pc:spChg chg="mod">
          <ac:chgData name="Imani Drew" userId="a8b3a95a-dbb8-4a64-8f52-6a52c5518a6d" providerId="ADAL" clId="{0F503050-69E2-4EA8-89AF-D82DD46C7A63}" dt="2026-02-10T16:54:48.021" v="3392" actId="164"/>
          <ac:spMkLst>
            <pc:docMk/>
            <pc:sldMk cId="3003594879" sldId="1973"/>
            <ac:spMk id="6" creationId="{7F09BAF1-7CFF-9122-93BE-E117961BE2C6}"/>
          </ac:spMkLst>
        </pc:spChg>
        <pc:spChg chg="mod">
          <ac:chgData name="Imani Drew" userId="a8b3a95a-dbb8-4a64-8f52-6a52c5518a6d" providerId="ADAL" clId="{0F503050-69E2-4EA8-89AF-D82DD46C7A63}" dt="2026-02-10T16:58:34.122" v="3452" actId="1076"/>
          <ac:spMkLst>
            <pc:docMk/>
            <pc:sldMk cId="3003594879" sldId="1973"/>
            <ac:spMk id="7" creationId="{C4F413D6-575F-679C-3779-954B2CC339D9}"/>
          </ac:spMkLst>
        </pc:spChg>
        <pc:spChg chg="mod">
          <ac:chgData name="Imani Drew" userId="a8b3a95a-dbb8-4a64-8f52-6a52c5518a6d" providerId="ADAL" clId="{0F503050-69E2-4EA8-89AF-D82DD46C7A63}" dt="2026-02-10T16:54:48.021" v="3392" actId="164"/>
          <ac:spMkLst>
            <pc:docMk/>
            <pc:sldMk cId="3003594879" sldId="1973"/>
            <ac:spMk id="9" creationId="{4C79C14C-62CD-C357-E255-1B18EE4E14AF}"/>
          </ac:spMkLst>
        </pc:spChg>
        <pc:spChg chg="mod">
          <ac:chgData name="Imani Drew" userId="a8b3a95a-dbb8-4a64-8f52-6a52c5518a6d" providerId="ADAL" clId="{0F503050-69E2-4EA8-89AF-D82DD46C7A63}" dt="2026-02-10T16:54:37.773" v="3387" actId="164"/>
          <ac:spMkLst>
            <pc:docMk/>
            <pc:sldMk cId="3003594879" sldId="1973"/>
            <ac:spMk id="11" creationId="{9CE542EA-4092-DD22-0FD5-415E161F375C}"/>
          </ac:spMkLst>
        </pc:spChg>
        <pc:spChg chg="mod">
          <ac:chgData name="Imani Drew" userId="a8b3a95a-dbb8-4a64-8f52-6a52c5518a6d" providerId="ADAL" clId="{0F503050-69E2-4EA8-89AF-D82DD46C7A63}" dt="2026-02-10T16:54:37.773" v="3387" actId="164"/>
          <ac:spMkLst>
            <pc:docMk/>
            <pc:sldMk cId="3003594879" sldId="1973"/>
            <ac:spMk id="13" creationId="{451028AC-DD10-51F6-7C9A-EED69688F4F9}"/>
          </ac:spMkLst>
        </pc:spChg>
        <pc:spChg chg="mod">
          <ac:chgData name="Imani Drew" userId="a8b3a95a-dbb8-4a64-8f52-6a52c5518a6d" providerId="ADAL" clId="{0F503050-69E2-4EA8-89AF-D82DD46C7A63}" dt="2026-02-10T16:54:37.773" v="3387" actId="164"/>
          <ac:spMkLst>
            <pc:docMk/>
            <pc:sldMk cId="3003594879" sldId="1973"/>
            <ac:spMk id="16" creationId="{81F7987F-B222-391A-E2A9-81AC30A24DD7}"/>
          </ac:spMkLst>
        </pc:spChg>
        <pc:spChg chg="mod">
          <ac:chgData name="Imani Drew" userId="a8b3a95a-dbb8-4a64-8f52-6a52c5518a6d" providerId="ADAL" clId="{0F503050-69E2-4EA8-89AF-D82DD46C7A63}" dt="2026-02-10T16:54:07.402" v="3383"/>
          <ac:spMkLst>
            <pc:docMk/>
            <pc:sldMk cId="3003594879" sldId="1973"/>
            <ac:spMk id="18" creationId="{EFCA64A3-16CE-3E68-1900-1075D78F037C}"/>
          </ac:spMkLst>
        </pc:spChg>
        <pc:spChg chg="mod">
          <ac:chgData name="Imani Drew" userId="a8b3a95a-dbb8-4a64-8f52-6a52c5518a6d" providerId="ADAL" clId="{0F503050-69E2-4EA8-89AF-D82DD46C7A63}" dt="2026-02-10T16:54:07.402" v="3383"/>
          <ac:spMkLst>
            <pc:docMk/>
            <pc:sldMk cId="3003594879" sldId="1973"/>
            <ac:spMk id="19" creationId="{7BCF9ED9-BA2B-7B39-D33A-211AE81A8302}"/>
          </ac:spMkLst>
        </pc:spChg>
        <pc:spChg chg="mod">
          <ac:chgData name="Imani Drew" userId="a8b3a95a-dbb8-4a64-8f52-6a52c5518a6d" providerId="ADAL" clId="{0F503050-69E2-4EA8-89AF-D82DD46C7A63}" dt="2026-02-10T16:54:07.402" v="3383"/>
          <ac:spMkLst>
            <pc:docMk/>
            <pc:sldMk cId="3003594879" sldId="1973"/>
            <ac:spMk id="20" creationId="{F3169A48-5E68-6E80-9431-7660CB421ADE}"/>
          </ac:spMkLst>
        </pc:spChg>
        <pc:spChg chg="mod">
          <ac:chgData name="Imani Drew" userId="a8b3a95a-dbb8-4a64-8f52-6a52c5518a6d" providerId="ADAL" clId="{0F503050-69E2-4EA8-89AF-D82DD46C7A63}" dt="2026-02-10T16:54:07.402" v="3383"/>
          <ac:spMkLst>
            <pc:docMk/>
            <pc:sldMk cId="3003594879" sldId="1973"/>
            <ac:spMk id="22" creationId="{04C62D12-F41B-39AF-B32E-6636CF03A044}"/>
          </ac:spMkLst>
        </pc:spChg>
        <pc:spChg chg="mod">
          <ac:chgData name="Imani Drew" userId="a8b3a95a-dbb8-4a64-8f52-6a52c5518a6d" providerId="ADAL" clId="{0F503050-69E2-4EA8-89AF-D82DD46C7A63}" dt="2026-02-10T16:54:07.402" v="3383"/>
          <ac:spMkLst>
            <pc:docMk/>
            <pc:sldMk cId="3003594879" sldId="1973"/>
            <ac:spMk id="23" creationId="{B5A9ED56-8EBE-BF48-C851-B183AD725B7C}"/>
          </ac:spMkLst>
        </pc:spChg>
        <pc:spChg chg="mod">
          <ac:chgData name="Imani Drew" userId="a8b3a95a-dbb8-4a64-8f52-6a52c5518a6d" providerId="ADAL" clId="{0F503050-69E2-4EA8-89AF-D82DD46C7A63}" dt="2026-02-10T16:54:07.402" v="3383"/>
          <ac:spMkLst>
            <pc:docMk/>
            <pc:sldMk cId="3003594879" sldId="1973"/>
            <ac:spMk id="24" creationId="{9CA2959C-F171-A035-A277-DD9D924DE8EA}"/>
          </ac:spMkLst>
        </pc:spChg>
        <pc:spChg chg="mod">
          <ac:chgData name="Imani Drew" userId="a8b3a95a-dbb8-4a64-8f52-6a52c5518a6d" providerId="ADAL" clId="{0F503050-69E2-4EA8-89AF-D82DD46C7A63}" dt="2026-02-10T16:54:07.402" v="3383"/>
          <ac:spMkLst>
            <pc:docMk/>
            <pc:sldMk cId="3003594879" sldId="1973"/>
            <ac:spMk id="26" creationId="{8F296EA7-6C86-171F-704B-EF883BAB5DBF}"/>
          </ac:spMkLst>
        </pc:spChg>
        <pc:spChg chg="mod">
          <ac:chgData name="Imani Drew" userId="a8b3a95a-dbb8-4a64-8f52-6a52c5518a6d" providerId="ADAL" clId="{0F503050-69E2-4EA8-89AF-D82DD46C7A63}" dt="2026-02-10T16:54:07.402" v="3383"/>
          <ac:spMkLst>
            <pc:docMk/>
            <pc:sldMk cId="3003594879" sldId="1973"/>
            <ac:spMk id="38" creationId="{AC0665E5-1D07-CBAF-B9AE-13C1E3723831}"/>
          </ac:spMkLst>
        </pc:spChg>
        <pc:grpChg chg="mod">
          <ac:chgData name="Imani Drew" userId="a8b3a95a-dbb8-4a64-8f52-6a52c5518a6d" providerId="ADAL" clId="{0F503050-69E2-4EA8-89AF-D82DD46C7A63}" dt="2026-02-10T16:54:48.021" v="3392" actId="164"/>
          <ac:grpSpMkLst>
            <pc:docMk/>
            <pc:sldMk cId="3003594879" sldId="1973"/>
            <ac:grpSpMk id="10" creationId="{0322CADD-1BA3-9496-490C-FCE2E09D709F}"/>
          </ac:grpSpMkLst>
        </pc:grpChg>
        <pc:grpChg chg="mod">
          <ac:chgData name="Imani Drew" userId="a8b3a95a-dbb8-4a64-8f52-6a52c5518a6d" providerId="ADAL" clId="{0F503050-69E2-4EA8-89AF-D82DD46C7A63}" dt="2026-02-10T16:54:07.402" v="3383"/>
          <ac:grpSpMkLst>
            <pc:docMk/>
            <pc:sldMk cId="3003594879" sldId="1973"/>
            <ac:grpSpMk id="21" creationId="{6C4B1D40-08C0-9FC3-870B-4CD80C81394A}"/>
          </ac:grpSpMkLst>
        </pc:grpChg>
        <pc:picChg chg="mod">
          <ac:chgData name="Imani Drew" userId="a8b3a95a-dbb8-4a64-8f52-6a52c5518a6d" providerId="ADAL" clId="{0F503050-69E2-4EA8-89AF-D82DD46C7A63}" dt="2026-02-10T16:54:37.773" v="3387" actId="164"/>
          <ac:picMkLst>
            <pc:docMk/>
            <pc:sldMk cId="3003594879" sldId="1973"/>
            <ac:picMk id="15" creationId="{B10A52DB-C5F9-1CF5-9041-F4F10F0ACF7E}"/>
          </ac:picMkLst>
        </pc:picChg>
        <pc:picChg chg="mod">
          <ac:chgData name="Imani Drew" userId="a8b3a95a-dbb8-4a64-8f52-6a52c5518a6d" providerId="ADAL" clId="{0F503050-69E2-4EA8-89AF-D82DD46C7A63}" dt="2026-02-10T16:54:07.402" v="3383"/>
          <ac:picMkLst>
            <pc:docMk/>
            <pc:sldMk cId="3003594879" sldId="1973"/>
            <ac:picMk id="37" creationId="{BFE2D76A-DABA-EB66-CAF0-D7B8355064A8}"/>
          </ac:picMkLst>
        </pc:picChg>
      </pc:sldChg>
      <pc:sldChg chg="addSp delSp modSp add mod">
        <pc:chgData name="Imani Drew" userId="a8b3a95a-dbb8-4a64-8f52-6a52c5518a6d" providerId="ADAL" clId="{0F503050-69E2-4EA8-89AF-D82DD46C7A63}" dt="2026-02-13T21:47:02.061" v="6410" actId="1076"/>
        <pc:sldMkLst>
          <pc:docMk/>
          <pc:sldMk cId="3574538880" sldId="2001"/>
        </pc:sldMkLst>
        <pc:spChg chg="mod">
          <ac:chgData name="Imani Drew" userId="a8b3a95a-dbb8-4a64-8f52-6a52c5518a6d" providerId="ADAL" clId="{0F503050-69E2-4EA8-89AF-D82DD46C7A63}" dt="2026-02-10T16:28:04.502" v="2876" actId="20577"/>
          <ac:spMkLst>
            <pc:docMk/>
            <pc:sldMk cId="3574538880" sldId="2001"/>
            <ac:spMk id="2" creationId="{5176016F-F06B-E1BE-D92C-8E8E49FF0629}"/>
          </ac:spMkLst>
        </pc:spChg>
        <pc:spChg chg="mod">
          <ac:chgData name="Imani Drew" userId="a8b3a95a-dbb8-4a64-8f52-6a52c5518a6d" providerId="ADAL" clId="{0F503050-69E2-4EA8-89AF-D82DD46C7A63}" dt="2026-02-10T16:01:26.654" v="2655"/>
          <ac:spMkLst>
            <pc:docMk/>
            <pc:sldMk cId="3574538880" sldId="2001"/>
            <ac:spMk id="3" creationId="{202AECBA-1701-659A-1C53-8C6FDED555F0}"/>
          </ac:spMkLst>
        </pc:spChg>
        <pc:spChg chg="mod">
          <ac:chgData name="Imani Drew" userId="a8b3a95a-dbb8-4a64-8f52-6a52c5518a6d" providerId="ADAL" clId="{0F503050-69E2-4EA8-89AF-D82DD46C7A63}" dt="2026-02-10T16:01:13.920" v="2654"/>
          <ac:spMkLst>
            <pc:docMk/>
            <pc:sldMk cId="3574538880" sldId="2001"/>
            <ac:spMk id="4" creationId="{3AD57039-E9BC-6CAD-7815-BE0A425C4F1A}"/>
          </ac:spMkLst>
        </pc:spChg>
        <pc:spChg chg="add mod">
          <ac:chgData name="Imani Drew" userId="a8b3a95a-dbb8-4a64-8f52-6a52c5518a6d" providerId="ADAL" clId="{0F503050-69E2-4EA8-89AF-D82DD46C7A63}" dt="2026-02-13T21:46:54.836" v="6409" actId="20577"/>
          <ac:spMkLst>
            <pc:docMk/>
            <pc:sldMk cId="3574538880" sldId="2001"/>
            <ac:spMk id="5" creationId="{994DFB66-D707-6E0D-9762-63C9E4FE0124}"/>
          </ac:spMkLst>
        </pc:spChg>
        <pc:spChg chg="mod">
          <ac:chgData name="Imani Drew" userId="a8b3a95a-dbb8-4a64-8f52-6a52c5518a6d" providerId="ADAL" clId="{0F503050-69E2-4EA8-89AF-D82DD46C7A63}" dt="2026-02-10T15:59:24.260" v="2641" actId="20577"/>
          <ac:spMkLst>
            <pc:docMk/>
            <pc:sldMk cId="3574538880" sldId="2001"/>
            <ac:spMk id="15" creationId="{B800A382-B511-C419-9184-38FDE3AF0830}"/>
          </ac:spMkLst>
        </pc:spChg>
        <pc:spChg chg="mod">
          <ac:chgData name="Imani Drew" userId="a8b3a95a-dbb8-4a64-8f52-6a52c5518a6d" providerId="ADAL" clId="{0F503050-69E2-4EA8-89AF-D82DD46C7A63}" dt="2026-02-10T16:27:46.003" v="2851" actId="20577"/>
          <ac:spMkLst>
            <pc:docMk/>
            <pc:sldMk cId="3574538880" sldId="2001"/>
            <ac:spMk id="16" creationId="{997DA3FC-EC6B-5EE5-D132-8ABEC73F0845}"/>
          </ac:spMkLst>
        </pc:spChg>
        <pc:spChg chg="mod">
          <ac:chgData name="Imani Drew" userId="a8b3a95a-dbb8-4a64-8f52-6a52c5518a6d" providerId="ADAL" clId="{0F503050-69E2-4EA8-89AF-D82DD46C7A63}" dt="2026-02-10T16:02:30.564" v="2659" actId="14100"/>
          <ac:spMkLst>
            <pc:docMk/>
            <pc:sldMk cId="3574538880" sldId="2001"/>
            <ac:spMk id="17" creationId="{FA8D2C52-1B71-B1F0-F892-5147EA7D70E7}"/>
          </ac:spMkLst>
        </pc:spChg>
        <pc:spChg chg="mod">
          <ac:chgData name="Imani Drew" userId="a8b3a95a-dbb8-4a64-8f52-6a52c5518a6d" providerId="ADAL" clId="{0F503050-69E2-4EA8-89AF-D82DD46C7A63}" dt="2026-02-10T15:58:27.740" v="2629"/>
          <ac:spMkLst>
            <pc:docMk/>
            <pc:sldMk cId="3574538880" sldId="2001"/>
            <ac:spMk id="18" creationId="{B592F133-49C9-314C-73BF-A60975D8757D}"/>
          </ac:spMkLst>
        </pc:spChg>
        <pc:spChg chg="mod">
          <ac:chgData name="Imani Drew" userId="a8b3a95a-dbb8-4a64-8f52-6a52c5518a6d" providerId="ADAL" clId="{0F503050-69E2-4EA8-89AF-D82DD46C7A63}" dt="2026-02-10T16:27:53.227" v="2854" actId="20577"/>
          <ac:spMkLst>
            <pc:docMk/>
            <pc:sldMk cId="3574538880" sldId="2001"/>
            <ac:spMk id="19" creationId="{2C508F6C-4427-D04E-D198-7AB537D17AEE}"/>
          </ac:spMkLst>
        </pc:spChg>
        <pc:spChg chg="mod">
          <ac:chgData name="Imani Drew" userId="a8b3a95a-dbb8-4a64-8f52-6a52c5518a6d" providerId="ADAL" clId="{0F503050-69E2-4EA8-89AF-D82DD46C7A63}" dt="2026-02-10T16:02:08.048" v="2657" actId="20577"/>
          <ac:spMkLst>
            <pc:docMk/>
            <pc:sldMk cId="3574538880" sldId="2001"/>
            <ac:spMk id="20" creationId="{F8909547-6126-BA25-117D-142F896D890F}"/>
          </ac:spMkLst>
        </pc:spChg>
        <pc:spChg chg="mod">
          <ac:chgData name="Imani Drew" userId="a8b3a95a-dbb8-4a64-8f52-6a52c5518a6d" providerId="ADAL" clId="{0F503050-69E2-4EA8-89AF-D82DD46C7A63}" dt="2026-02-10T16:27:50.499" v="2853" actId="20577"/>
          <ac:spMkLst>
            <pc:docMk/>
            <pc:sldMk cId="3574538880" sldId="2001"/>
            <ac:spMk id="21" creationId="{68D63B96-0044-CE2C-0EDB-722A40059FCB}"/>
          </ac:spMkLst>
        </pc:spChg>
        <pc:grpChg chg="add mod">
          <ac:chgData name="Imani Drew" userId="a8b3a95a-dbb8-4a64-8f52-6a52c5518a6d" providerId="ADAL" clId="{0F503050-69E2-4EA8-89AF-D82DD46C7A63}" dt="2026-02-13T21:47:02.061" v="6410" actId="1076"/>
          <ac:grpSpMkLst>
            <pc:docMk/>
            <pc:sldMk cId="3574538880" sldId="2001"/>
            <ac:grpSpMk id="7" creationId="{C1736BA3-97A8-7895-0BAD-319A2FC8D7FE}"/>
          </ac:grpSpMkLst>
        </pc:grpChg>
        <pc:cxnChg chg="add mod">
          <ac:chgData name="Imani Drew" userId="a8b3a95a-dbb8-4a64-8f52-6a52c5518a6d" providerId="ADAL" clId="{0F503050-69E2-4EA8-89AF-D82DD46C7A63}" dt="2026-02-13T21:46:35.580" v="6403" actId="164"/>
          <ac:cxnSpMkLst>
            <pc:docMk/>
            <pc:sldMk cId="3574538880" sldId="2001"/>
            <ac:cxnSpMk id="6" creationId="{C1127276-7C8E-6019-1D57-BC691C3AAAEF}"/>
          </ac:cxnSpMkLst>
        </pc:cxnChg>
      </pc:sldChg>
      <pc:sldChg chg="addSp delSp modSp add mod ord modNotesTx">
        <pc:chgData name="Imani Drew" userId="a8b3a95a-dbb8-4a64-8f52-6a52c5518a6d" providerId="ADAL" clId="{0F503050-69E2-4EA8-89AF-D82DD46C7A63}" dt="2026-02-10T16:29:42.335" v="2886" actId="207"/>
        <pc:sldMkLst>
          <pc:docMk/>
          <pc:sldMk cId="4172117992" sldId="2002"/>
        </pc:sldMkLst>
        <pc:spChg chg="mod">
          <ac:chgData name="Imani Drew" userId="a8b3a95a-dbb8-4a64-8f52-6a52c5518a6d" providerId="ADAL" clId="{0F503050-69E2-4EA8-89AF-D82DD46C7A63}" dt="2026-02-10T16:06:24.961" v="2682" actId="403"/>
          <ac:spMkLst>
            <pc:docMk/>
            <pc:sldMk cId="4172117992" sldId="2002"/>
            <ac:spMk id="2" creationId="{E6CEEB2B-2DEF-7CC6-24E1-8C29C330E50D}"/>
          </ac:spMkLst>
        </pc:spChg>
        <pc:spChg chg="mod">
          <ac:chgData name="Imani Drew" userId="a8b3a95a-dbb8-4a64-8f52-6a52c5518a6d" providerId="ADAL" clId="{0F503050-69E2-4EA8-89AF-D82DD46C7A63}" dt="2026-02-10T16:29:35.906" v="2884" actId="207"/>
          <ac:spMkLst>
            <pc:docMk/>
            <pc:sldMk cId="4172117992" sldId="2002"/>
            <ac:spMk id="3" creationId="{4551B72B-F94E-18B2-7D08-4CF1989258F8}"/>
          </ac:spMkLst>
        </pc:spChg>
        <pc:spChg chg="mod">
          <ac:chgData name="Imani Drew" userId="a8b3a95a-dbb8-4a64-8f52-6a52c5518a6d" providerId="ADAL" clId="{0F503050-69E2-4EA8-89AF-D82DD46C7A63}" dt="2026-02-10T16:29:25.121" v="2881" actId="207"/>
          <ac:spMkLst>
            <pc:docMk/>
            <pc:sldMk cId="4172117992" sldId="2002"/>
            <ac:spMk id="4" creationId="{8C791A92-3D38-4F60-FFF0-D635F444D9DC}"/>
          </ac:spMkLst>
        </pc:spChg>
        <pc:spChg chg="mod">
          <ac:chgData name="Imani Drew" userId="a8b3a95a-dbb8-4a64-8f52-6a52c5518a6d" providerId="ADAL" clId="{0F503050-69E2-4EA8-89AF-D82DD46C7A63}" dt="2026-02-10T16:29:09.945" v="2878" actId="207"/>
          <ac:spMkLst>
            <pc:docMk/>
            <pc:sldMk cId="4172117992" sldId="2002"/>
            <ac:spMk id="15" creationId="{1D279F61-0441-EEF6-6371-B01DE42AD659}"/>
          </ac:spMkLst>
        </pc:spChg>
        <pc:spChg chg="mod">
          <ac:chgData name="Imani Drew" userId="a8b3a95a-dbb8-4a64-8f52-6a52c5518a6d" providerId="ADAL" clId="{0F503050-69E2-4EA8-89AF-D82DD46C7A63}" dt="2026-02-10T16:29:33.064" v="2883" actId="207"/>
          <ac:spMkLst>
            <pc:docMk/>
            <pc:sldMk cId="4172117992" sldId="2002"/>
            <ac:spMk id="16" creationId="{4BA51C96-0B28-56A3-BE5E-58C9F181AEB7}"/>
          </ac:spMkLst>
        </pc:spChg>
        <pc:spChg chg="mod">
          <ac:chgData name="Imani Drew" userId="a8b3a95a-dbb8-4a64-8f52-6a52c5518a6d" providerId="ADAL" clId="{0F503050-69E2-4EA8-89AF-D82DD46C7A63}" dt="2026-02-10T16:29:22.556" v="2880" actId="207"/>
          <ac:spMkLst>
            <pc:docMk/>
            <pc:sldMk cId="4172117992" sldId="2002"/>
            <ac:spMk id="17" creationId="{F378BC7E-3EDE-B7E3-8A7E-891D0FCE69B6}"/>
          </ac:spMkLst>
        </pc:spChg>
        <pc:spChg chg="mod">
          <ac:chgData name="Imani Drew" userId="a8b3a95a-dbb8-4a64-8f52-6a52c5518a6d" providerId="ADAL" clId="{0F503050-69E2-4EA8-89AF-D82DD46C7A63}" dt="2026-02-10T16:29:20.260" v="2879" actId="207"/>
          <ac:spMkLst>
            <pc:docMk/>
            <pc:sldMk cId="4172117992" sldId="2002"/>
            <ac:spMk id="18" creationId="{21F42E92-B16D-0073-DE6D-BF5C8C7DFAE8}"/>
          </ac:spMkLst>
        </pc:spChg>
        <pc:spChg chg="mod">
          <ac:chgData name="Imani Drew" userId="a8b3a95a-dbb8-4a64-8f52-6a52c5518a6d" providerId="ADAL" clId="{0F503050-69E2-4EA8-89AF-D82DD46C7A63}" dt="2026-02-10T16:29:42.335" v="2886" actId="207"/>
          <ac:spMkLst>
            <pc:docMk/>
            <pc:sldMk cId="4172117992" sldId="2002"/>
            <ac:spMk id="19" creationId="{2F5F1EB3-7EB6-D141-20A9-D09607424C08}"/>
          </ac:spMkLst>
        </pc:spChg>
        <pc:spChg chg="mod">
          <ac:chgData name="Imani Drew" userId="a8b3a95a-dbb8-4a64-8f52-6a52c5518a6d" providerId="ADAL" clId="{0F503050-69E2-4EA8-89AF-D82DD46C7A63}" dt="2026-02-10T16:29:27.437" v="2882" actId="207"/>
          <ac:spMkLst>
            <pc:docMk/>
            <pc:sldMk cId="4172117992" sldId="2002"/>
            <ac:spMk id="20" creationId="{8454B99D-AF1D-1025-51D4-8F01A6384BF4}"/>
          </ac:spMkLst>
        </pc:spChg>
        <pc:spChg chg="mod">
          <ac:chgData name="Imani Drew" userId="a8b3a95a-dbb8-4a64-8f52-6a52c5518a6d" providerId="ADAL" clId="{0F503050-69E2-4EA8-89AF-D82DD46C7A63}" dt="2026-02-10T16:29:39.484" v="2885" actId="207"/>
          <ac:spMkLst>
            <pc:docMk/>
            <pc:sldMk cId="4172117992" sldId="2002"/>
            <ac:spMk id="21" creationId="{18C2096D-9CCD-E84D-C714-096263BB216F}"/>
          </ac:spMkLst>
        </pc:spChg>
      </pc:sldChg>
      <pc:sldChg chg="delSp modSp add mod ord">
        <pc:chgData name="Imani Drew" userId="a8b3a95a-dbb8-4a64-8f52-6a52c5518a6d" providerId="ADAL" clId="{0F503050-69E2-4EA8-89AF-D82DD46C7A63}" dt="2026-02-10T16:57:01.150" v="3443" actId="1076"/>
        <pc:sldMkLst>
          <pc:docMk/>
          <pc:sldMk cId="3354806842" sldId="2003"/>
        </pc:sldMkLst>
        <pc:spChg chg="mod">
          <ac:chgData name="Imani Drew" userId="a8b3a95a-dbb8-4a64-8f52-6a52c5518a6d" providerId="ADAL" clId="{0F503050-69E2-4EA8-89AF-D82DD46C7A63}" dt="2026-02-10T16:57:01.150" v="3443" actId="1076"/>
          <ac:spMkLst>
            <pc:docMk/>
            <pc:sldMk cId="3354806842" sldId="2003"/>
            <ac:spMk id="2" creationId="{C9605C2F-0D48-4C1B-8BED-8D7F4BCD2321}"/>
          </ac:spMkLst>
        </pc:spChg>
        <pc:spChg chg="mod">
          <ac:chgData name="Imani Drew" userId="a8b3a95a-dbb8-4a64-8f52-6a52c5518a6d" providerId="ADAL" clId="{0F503050-69E2-4EA8-89AF-D82DD46C7A63}" dt="2026-02-10T16:56:24.244" v="3430" actId="20577"/>
          <ac:spMkLst>
            <pc:docMk/>
            <pc:sldMk cId="3354806842" sldId="2003"/>
            <ac:spMk id="6" creationId="{C082590E-E587-4C62-B276-E51BD945DFD0}"/>
          </ac:spMkLst>
        </pc:spChg>
        <pc:spChg chg="mod">
          <ac:chgData name="Imani Drew" userId="a8b3a95a-dbb8-4a64-8f52-6a52c5518a6d" providerId="ADAL" clId="{0F503050-69E2-4EA8-89AF-D82DD46C7A63}" dt="2026-02-10T16:56:20.950" v="3423" actId="20577"/>
          <ac:spMkLst>
            <pc:docMk/>
            <pc:sldMk cId="3354806842" sldId="2003"/>
            <ac:spMk id="7" creationId="{1AC10E6E-CCEA-05DC-BC50-4B0C5C1556FC}"/>
          </ac:spMkLst>
        </pc:spChg>
        <pc:spChg chg="mod">
          <ac:chgData name="Imani Drew" userId="a8b3a95a-dbb8-4a64-8f52-6a52c5518a6d" providerId="ADAL" clId="{0F503050-69E2-4EA8-89AF-D82DD46C7A63}" dt="2026-02-10T16:56:44.765" v="3440" actId="20577"/>
          <ac:spMkLst>
            <pc:docMk/>
            <pc:sldMk cId="3354806842" sldId="2003"/>
            <ac:spMk id="10" creationId="{035024C2-8023-F17D-C288-18850723B88C}"/>
          </ac:spMkLst>
        </pc:spChg>
        <pc:spChg chg="mod">
          <ac:chgData name="Imani Drew" userId="a8b3a95a-dbb8-4a64-8f52-6a52c5518a6d" providerId="ADAL" clId="{0F503050-69E2-4EA8-89AF-D82DD46C7A63}" dt="2026-02-10T16:56:28.121" v="3437" actId="20577"/>
          <ac:spMkLst>
            <pc:docMk/>
            <pc:sldMk cId="3354806842" sldId="2003"/>
            <ac:spMk id="19" creationId="{F559638D-ACBB-D54C-036C-1174703083E1}"/>
          </ac:spMkLst>
        </pc:spChg>
        <pc:spChg chg="mod">
          <ac:chgData name="Imani Drew" userId="a8b3a95a-dbb8-4a64-8f52-6a52c5518a6d" providerId="ADAL" clId="{0F503050-69E2-4EA8-89AF-D82DD46C7A63}" dt="2026-02-10T16:56:16.956" v="3415" actId="20577"/>
          <ac:spMkLst>
            <pc:docMk/>
            <pc:sldMk cId="3354806842" sldId="2003"/>
            <ac:spMk id="20" creationId="{370C7C99-E51D-949B-05E8-4C81D36E846A}"/>
          </ac:spMkLst>
        </pc:spChg>
        <pc:spChg chg="mod">
          <ac:chgData name="Imani Drew" userId="a8b3a95a-dbb8-4a64-8f52-6a52c5518a6d" providerId="ADAL" clId="{0F503050-69E2-4EA8-89AF-D82DD46C7A63}" dt="2026-02-10T16:56:11.497" v="3399"/>
          <ac:spMkLst>
            <pc:docMk/>
            <pc:sldMk cId="3354806842" sldId="2003"/>
            <ac:spMk id="28" creationId="{68B74A16-C183-1364-2F8F-0EEA88B79B69}"/>
          </ac:spMkLst>
        </pc:spChg>
      </pc:sldChg>
      <pc:sldChg chg="modSp mod modNotesTx">
        <pc:chgData name="Imani Drew" userId="a8b3a95a-dbb8-4a64-8f52-6a52c5518a6d" providerId="ADAL" clId="{0F503050-69E2-4EA8-89AF-D82DD46C7A63}" dt="2026-02-13T20:40:25.874" v="6024" actId="27636"/>
        <pc:sldMkLst>
          <pc:docMk/>
          <pc:sldMk cId="3779588544" sldId="2004"/>
        </pc:sldMkLst>
        <pc:spChg chg="mod">
          <ac:chgData name="Imani Drew" userId="a8b3a95a-dbb8-4a64-8f52-6a52c5518a6d" providerId="ADAL" clId="{0F503050-69E2-4EA8-89AF-D82DD46C7A63}" dt="2026-02-13T20:17:09.698" v="4589" actId="207"/>
          <ac:spMkLst>
            <pc:docMk/>
            <pc:sldMk cId="3779588544" sldId="2004"/>
            <ac:spMk id="4" creationId="{C6F33205-E9C6-D96E-D26A-D964EE01C369}"/>
          </ac:spMkLst>
        </pc:spChg>
        <pc:spChg chg="mod">
          <ac:chgData name="Imani Drew" userId="a8b3a95a-dbb8-4a64-8f52-6a52c5518a6d" providerId="ADAL" clId="{0F503050-69E2-4EA8-89AF-D82DD46C7A63}" dt="2026-02-13T20:40:25.874" v="6024" actId="27636"/>
          <ac:spMkLst>
            <pc:docMk/>
            <pc:sldMk cId="3779588544" sldId="2004"/>
            <ac:spMk id="5" creationId="{AFEB84D3-FA7F-5AB1-C040-E6954900BB3E}"/>
          </ac:spMkLst>
        </pc:spChg>
      </pc:sldChg>
      <pc:sldChg chg="modSp add mod modNotesTx">
        <pc:chgData name="Imani Drew" userId="a8b3a95a-dbb8-4a64-8f52-6a52c5518a6d" providerId="ADAL" clId="{0F503050-69E2-4EA8-89AF-D82DD46C7A63}" dt="2026-02-13T20:41:46.868" v="6028" actId="20577"/>
        <pc:sldMkLst>
          <pc:docMk/>
          <pc:sldMk cId="3424483737" sldId="2005"/>
        </pc:sldMkLst>
        <pc:spChg chg="mod">
          <ac:chgData name="Imani Drew" userId="a8b3a95a-dbb8-4a64-8f52-6a52c5518a6d" providerId="ADAL" clId="{0F503050-69E2-4EA8-89AF-D82DD46C7A63}" dt="2026-02-13T18:43:40.343" v="4317" actId="20577"/>
          <ac:spMkLst>
            <pc:docMk/>
            <pc:sldMk cId="3424483737" sldId="2005"/>
            <ac:spMk id="2" creationId="{E9B46377-A5CC-2769-7B5F-48982F0A85B0}"/>
          </ac:spMkLst>
        </pc:spChg>
        <pc:spChg chg="mod">
          <ac:chgData name="Imani Drew" userId="a8b3a95a-dbb8-4a64-8f52-6a52c5518a6d" providerId="ADAL" clId="{0F503050-69E2-4EA8-89AF-D82DD46C7A63}" dt="2026-02-13T19:09:47.318" v="4451" actId="20577"/>
          <ac:spMkLst>
            <pc:docMk/>
            <pc:sldMk cId="3424483737" sldId="2005"/>
            <ac:spMk id="14" creationId="{6C45B570-EE4D-7991-9584-737804FCD437}"/>
          </ac:spMkLst>
        </pc:spChg>
      </pc:sldChg>
      <pc:sldChg chg="modSp new mod">
        <pc:chgData name="Imani Drew" userId="a8b3a95a-dbb8-4a64-8f52-6a52c5518a6d" providerId="ADAL" clId="{0F503050-69E2-4EA8-89AF-D82DD46C7A63}" dt="2026-02-13T20:46:03.006" v="6172" actId="27636"/>
        <pc:sldMkLst>
          <pc:docMk/>
          <pc:sldMk cId="1956761778" sldId="2006"/>
        </pc:sldMkLst>
        <pc:spChg chg="mod">
          <ac:chgData name="Imani Drew" userId="a8b3a95a-dbb8-4a64-8f52-6a52c5518a6d" providerId="ADAL" clId="{0F503050-69E2-4EA8-89AF-D82DD46C7A63}" dt="2026-02-13T20:46:03.006" v="6172" actId="27636"/>
          <ac:spMkLst>
            <pc:docMk/>
            <pc:sldMk cId="1956761778" sldId="2006"/>
            <ac:spMk id="2" creationId="{FEDBE614-519A-B958-A6BF-CF3CE9D03B88}"/>
          </ac:spMkLst>
        </pc:spChg>
      </pc:sldChg>
    </pc:docChg>
  </pc:docChgLst>
  <pc:docChgLst>
    <pc:chgData name="Jaime Cruz" userId="S::jcruz@rippleeffect.com::c546816e-7085-49f4-a467-a0223acd2990" providerId="AD" clId="Web-{610A965D-3AA6-578B-6227-BDC7054E5293}"/>
    <pc:docChg chg="mod modSld">
      <pc:chgData name="Jaime Cruz" userId="S::jcruz@rippleeffect.com::c546816e-7085-49f4-a467-a0223acd2990" providerId="AD" clId="Web-{610A965D-3AA6-578B-6227-BDC7054E5293}" dt="2026-02-10T15:34:36.723" v="18"/>
      <pc:docMkLst>
        <pc:docMk/>
      </pc:docMkLst>
      <pc:sldChg chg="modSp">
        <pc:chgData name="Jaime Cruz" userId="S::jcruz@rippleeffect.com::c546816e-7085-49f4-a467-a0223acd2990" providerId="AD" clId="Web-{610A965D-3AA6-578B-6227-BDC7054E5293}" dt="2026-02-10T15:34:36.723" v="18"/>
        <pc:sldMkLst>
          <pc:docMk/>
          <pc:sldMk cId="1942156684" sldId="269"/>
        </pc:sldMkLst>
        <pc:graphicFrameChg chg="mod modGraphic">
          <ac:chgData name="Jaime Cruz" userId="S::jcruz@rippleeffect.com::c546816e-7085-49f4-a467-a0223acd2990" providerId="AD" clId="Web-{610A965D-3AA6-578B-6227-BDC7054E5293}" dt="2026-02-10T15:34:36.723" v="18"/>
          <ac:graphicFrameMkLst>
            <pc:docMk/>
            <pc:sldMk cId="1942156684" sldId="269"/>
            <ac:graphicFrameMk id="10" creationId="{CC9C3352-7ACF-0DC1-37C2-7105B54526C6}"/>
          </ac:graphicFrameMkLst>
        </pc:graphicFrame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  </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Academic</c:v>
                </c:pt>
                <c:pt idx="1">
                  <c:v>Advocacy Group</c:v>
                </c:pt>
                <c:pt idx="2">
                  <c:v>Community-Based Organization</c:v>
                </c:pt>
                <c:pt idx="3">
                  <c:v>Consultant</c:v>
                </c:pt>
                <c:pt idx="4">
                  <c:v>Consumer/Patient</c:v>
                </c:pt>
                <c:pt idx="5">
                  <c:v>Employer/Purchaser</c:v>
                </c:pt>
                <c:pt idx="6">
                  <c:v>Government</c:v>
                </c:pt>
                <c:pt idx="7">
                  <c:v>Insurance/Payer</c:v>
                </c:pt>
                <c:pt idx="8">
                  <c:v>Media</c:v>
                </c:pt>
                <c:pt idx="9">
                  <c:v>Professional Association</c:v>
                </c:pt>
                <c:pt idx="10">
                  <c:v>Provider</c:v>
                </c:pt>
                <c:pt idx="11">
                  <c:v>Other</c:v>
                </c:pt>
              </c:strCache>
            </c:strRef>
          </c:cat>
          <c:val>
            <c:numRef>
              <c:f>Sheet1!$B$2:$B$13</c:f>
              <c:numCache>
                <c:formatCode>General</c:formatCode>
                <c:ptCount val="12"/>
                <c:pt idx="0">
                  <c:v>68</c:v>
                </c:pt>
                <c:pt idx="1">
                  <c:v>32</c:v>
                </c:pt>
                <c:pt idx="2">
                  <c:v>28</c:v>
                </c:pt>
                <c:pt idx="3">
                  <c:v>233</c:v>
                </c:pt>
                <c:pt idx="4">
                  <c:v>9</c:v>
                </c:pt>
                <c:pt idx="5">
                  <c:v>8</c:v>
                </c:pt>
                <c:pt idx="6">
                  <c:v>125</c:v>
                </c:pt>
                <c:pt idx="7">
                  <c:v>127</c:v>
                </c:pt>
                <c:pt idx="8">
                  <c:v>1</c:v>
                </c:pt>
                <c:pt idx="9">
                  <c:v>56</c:v>
                </c:pt>
                <c:pt idx="10">
                  <c:v>72</c:v>
                </c:pt>
                <c:pt idx="11">
                  <c:v>124</c:v>
                </c:pt>
              </c:numCache>
            </c:numRef>
          </c:val>
          <c:extLst>
            <c:ext xmlns:c16="http://schemas.microsoft.com/office/drawing/2014/chart" uri="{C3380CC4-5D6E-409C-BE32-E72D297353CC}">
              <c16:uniqueId val="{00000000-ACAF-42BD-AB3D-58FF02792550}"/>
            </c:ext>
          </c:extLst>
        </c:ser>
        <c:dLbls>
          <c:dLblPos val="outEnd"/>
          <c:showLegendKey val="0"/>
          <c:showVal val="1"/>
          <c:showCatName val="0"/>
          <c:showSerName val="0"/>
          <c:showPercent val="0"/>
          <c:showBubbleSize val="0"/>
        </c:dLbls>
        <c:gapWidth val="219"/>
        <c:overlap val="-27"/>
        <c:axId val="1311239760"/>
        <c:axId val="1311211440"/>
      </c:barChart>
      <c:catAx>
        <c:axId val="1311239760"/>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311211440"/>
        <c:crosses val="autoZero"/>
        <c:auto val="1"/>
        <c:lblAlgn val="ctr"/>
        <c:lblOffset val="100"/>
        <c:noMultiLvlLbl val="0"/>
      </c:catAx>
      <c:valAx>
        <c:axId val="1311211440"/>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crossAx val="131123976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4"/>
    </mc:Choice>
    <mc:Fallback>
      <c:style val="4"/>
    </mc:Fallback>
  </mc:AlternateContent>
  <c:chart>
    <c:title>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  </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Academic</c:v>
                </c:pt>
                <c:pt idx="1">
                  <c:v>Advocacy Group</c:v>
                </c:pt>
                <c:pt idx="2">
                  <c:v>Community-Based Organization</c:v>
                </c:pt>
                <c:pt idx="3">
                  <c:v>Consultant</c:v>
                </c:pt>
                <c:pt idx="4">
                  <c:v>Consumer/Patient</c:v>
                </c:pt>
                <c:pt idx="5">
                  <c:v>Employer/Purchaser</c:v>
                </c:pt>
                <c:pt idx="6">
                  <c:v>Government</c:v>
                </c:pt>
                <c:pt idx="7">
                  <c:v>Insurance/Payer</c:v>
                </c:pt>
                <c:pt idx="8">
                  <c:v>Professional Association</c:v>
                </c:pt>
                <c:pt idx="9">
                  <c:v>Provider</c:v>
                </c:pt>
                <c:pt idx="10">
                  <c:v>Other</c:v>
                </c:pt>
              </c:strCache>
            </c:strRef>
          </c:cat>
          <c:val>
            <c:numRef>
              <c:f>Sheet1!$B$2:$B$12</c:f>
              <c:numCache>
                <c:formatCode>General</c:formatCode>
                <c:ptCount val="11"/>
                <c:pt idx="0">
                  <c:v>28</c:v>
                </c:pt>
                <c:pt idx="1">
                  <c:v>19</c:v>
                </c:pt>
                <c:pt idx="2">
                  <c:v>13</c:v>
                </c:pt>
                <c:pt idx="3">
                  <c:v>109</c:v>
                </c:pt>
                <c:pt idx="4">
                  <c:v>4</c:v>
                </c:pt>
                <c:pt idx="5">
                  <c:v>2</c:v>
                </c:pt>
                <c:pt idx="6">
                  <c:v>76</c:v>
                </c:pt>
                <c:pt idx="7">
                  <c:v>64</c:v>
                </c:pt>
                <c:pt idx="8">
                  <c:v>30</c:v>
                </c:pt>
                <c:pt idx="9">
                  <c:v>29</c:v>
                </c:pt>
                <c:pt idx="10">
                  <c:v>67</c:v>
                </c:pt>
              </c:numCache>
            </c:numRef>
          </c:val>
          <c:extLst>
            <c:ext xmlns:c16="http://schemas.microsoft.com/office/drawing/2014/chart" uri="{C3380CC4-5D6E-409C-BE32-E72D297353CC}">
              <c16:uniqueId val="{00000000-ACAF-42BD-AB3D-58FF02792550}"/>
            </c:ext>
          </c:extLst>
        </c:ser>
        <c:dLbls>
          <c:dLblPos val="outEnd"/>
          <c:showLegendKey val="0"/>
          <c:showVal val="1"/>
          <c:showCatName val="0"/>
          <c:showSerName val="0"/>
          <c:showPercent val="0"/>
          <c:showBubbleSize val="0"/>
        </c:dLbls>
        <c:gapWidth val="219"/>
        <c:overlap val="-27"/>
        <c:axId val="1311239760"/>
        <c:axId val="1311211440"/>
      </c:barChart>
      <c:catAx>
        <c:axId val="1311239760"/>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311211440"/>
        <c:crosses val="autoZero"/>
        <c:auto val="1"/>
        <c:lblAlgn val="ctr"/>
        <c:lblOffset val="100"/>
        <c:noMultiLvlLbl val="0"/>
      </c:catAx>
      <c:valAx>
        <c:axId val="1311211440"/>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out"/>
        <c:minorTickMark val="none"/>
        <c:tickLblPos val="nextTo"/>
        <c:crossAx val="131123976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Series 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Fair</c:v>
                </c:pt>
                <c:pt idx="1">
                  <c:v>Average</c:v>
                </c:pt>
                <c:pt idx="2">
                  <c:v>Good</c:v>
                </c:pt>
                <c:pt idx="3">
                  <c:v>Excellent</c:v>
                </c:pt>
              </c:strCache>
            </c:strRef>
          </c:cat>
          <c:val>
            <c:numRef>
              <c:f>Sheet1!$B$2:$B$5</c:f>
              <c:numCache>
                <c:formatCode>General</c:formatCode>
                <c:ptCount val="4"/>
                <c:pt idx="0">
                  <c:v>2</c:v>
                </c:pt>
                <c:pt idx="1">
                  <c:v>3</c:v>
                </c:pt>
                <c:pt idx="2">
                  <c:v>25</c:v>
                </c:pt>
                <c:pt idx="3">
                  <c:v>45</c:v>
                </c:pt>
              </c:numCache>
            </c:numRef>
          </c:val>
          <c:extLst>
            <c:ext xmlns:c16="http://schemas.microsoft.com/office/drawing/2014/chart" uri="{C3380CC4-5D6E-409C-BE32-E72D297353CC}">
              <c16:uniqueId val="{00000000-45C6-439D-8A56-D56976D5CFA0}"/>
            </c:ext>
          </c:extLst>
        </c:ser>
        <c:dLbls>
          <c:dLblPos val="outEnd"/>
          <c:showLegendKey val="0"/>
          <c:showVal val="1"/>
          <c:showCatName val="0"/>
          <c:showSerName val="0"/>
          <c:showPercent val="0"/>
          <c:showBubbleSize val="0"/>
        </c:dLbls>
        <c:gapWidth val="182"/>
        <c:axId val="488113696"/>
        <c:axId val="488105536"/>
      </c:barChart>
      <c:catAx>
        <c:axId val="4881136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105536"/>
        <c:crosses val="autoZero"/>
        <c:auto val="1"/>
        <c:lblAlgn val="ctr"/>
        <c:lblOffset val="100"/>
        <c:noMultiLvlLbl val="0"/>
      </c:catAx>
      <c:valAx>
        <c:axId val="48810553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1136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Series 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Fair</c:v>
                </c:pt>
                <c:pt idx="1">
                  <c:v>Average</c:v>
                </c:pt>
                <c:pt idx="2">
                  <c:v>Good</c:v>
                </c:pt>
                <c:pt idx="3">
                  <c:v>Excellent</c:v>
                </c:pt>
              </c:strCache>
            </c:strRef>
          </c:cat>
          <c:val>
            <c:numRef>
              <c:f>Sheet1!$B$2:$B$5</c:f>
              <c:numCache>
                <c:formatCode>General</c:formatCode>
                <c:ptCount val="4"/>
                <c:pt idx="0">
                  <c:v>3</c:v>
                </c:pt>
                <c:pt idx="1">
                  <c:v>4</c:v>
                </c:pt>
                <c:pt idx="2">
                  <c:v>16</c:v>
                </c:pt>
                <c:pt idx="3">
                  <c:v>51</c:v>
                </c:pt>
              </c:numCache>
            </c:numRef>
          </c:val>
          <c:extLst>
            <c:ext xmlns:c16="http://schemas.microsoft.com/office/drawing/2014/chart" uri="{C3380CC4-5D6E-409C-BE32-E72D297353CC}">
              <c16:uniqueId val="{00000000-F541-4302-9519-145FFBBB1E05}"/>
            </c:ext>
          </c:extLst>
        </c:ser>
        <c:dLbls>
          <c:dLblPos val="outEnd"/>
          <c:showLegendKey val="0"/>
          <c:showVal val="1"/>
          <c:showCatName val="0"/>
          <c:showSerName val="0"/>
          <c:showPercent val="0"/>
          <c:showBubbleSize val="0"/>
        </c:dLbls>
        <c:gapWidth val="219"/>
        <c:axId val="1244912896"/>
        <c:axId val="1304253392"/>
      </c:barChart>
      <c:catAx>
        <c:axId val="12449128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304253392"/>
        <c:crosses val="autoZero"/>
        <c:auto val="1"/>
        <c:lblAlgn val="ctr"/>
        <c:lblOffset val="100"/>
        <c:noMultiLvlLbl val="0"/>
      </c:catAx>
      <c:valAx>
        <c:axId val="130425339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2449128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Series 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Strongly Disagree</c:v>
                </c:pt>
                <c:pt idx="1">
                  <c:v>Neutral</c:v>
                </c:pt>
                <c:pt idx="2">
                  <c:v>Agree</c:v>
                </c:pt>
                <c:pt idx="3">
                  <c:v>Strongly Agree</c:v>
                </c:pt>
              </c:strCache>
            </c:strRef>
          </c:cat>
          <c:val>
            <c:numRef>
              <c:f>Sheet1!$B$2:$B$5</c:f>
              <c:numCache>
                <c:formatCode>General</c:formatCode>
                <c:ptCount val="4"/>
                <c:pt idx="0">
                  <c:v>1</c:v>
                </c:pt>
                <c:pt idx="1">
                  <c:v>5</c:v>
                </c:pt>
                <c:pt idx="2">
                  <c:v>28</c:v>
                </c:pt>
                <c:pt idx="3">
                  <c:v>41</c:v>
                </c:pt>
              </c:numCache>
            </c:numRef>
          </c:val>
          <c:extLst>
            <c:ext xmlns:c16="http://schemas.microsoft.com/office/drawing/2014/chart" uri="{C3380CC4-5D6E-409C-BE32-E72D297353CC}">
              <c16:uniqueId val="{00000000-B16D-41BC-8EF7-1FAE03B1350A}"/>
            </c:ext>
          </c:extLst>
        </c:ser>
        <c:dLbls>
          <c:dLblPos val="outEnd"/>
          <c:showLegendKey val="0"/>
          <c:showVal val="1"/>
          <c:showCatName val="0"/>
          <c:showSerName val="0"/>
          <c:showPercent val="0"/>
          <c:showBubbleSize val="0"/>
        </c:dLbls>
        <c:gapWidth val="182"/>
        <c:axId val="1682230464"/>
        <c:axId val="1682242944"/>
      </c:barChart>
      <c:catAx>
        <c:axId val="168223046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82242944"/>
        <c:crosses val="autoZero"/>
        <c:auto val="1"/>
        <c:lblAlgn val="ctr"/>
        <c:lblOffset val="100"/>
        <c:noMultiLvlLbl val="0"/>
      </c:catAx>
      <c:valAx>
        <c:axId val="168224294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8223046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Series 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Unlikely</c:v>
                </c:pt>
                <c:pt idx="1">
                  <c:v>Neutral</c:v>
                </c:pt>
                <c:pt idx="2">
                  <c:v>Likely</c:v>
                </c:pt>
                <c:pt idx="3">
                  <c:v>Very Likely</c:v>
                </c:pt>
              </c:strCache>
            </c:strRef>
          </c:cat>
          <c:val>
            <c:numRef>
              <c:f>Sheet1!$B$2:$B$5</c:f>
              <c:numCache>
                <c:formatCode>General</c:formatCode>
                <c:ptCount val="4"/>
                <c:pt idx="0">
                  <c:v>3</c:v>
                </c:pt>
                <c:pt idx="1">
                  <c:v>3</c:v>
                </c:pt>
                <c:pt idx="2">
                  <c:v>14</c:v>
                </c:pt>
                <c:pt idx="3">
                  <c:v>55</c:v>
                </c:pt>
              </c:numCache>
            </c:numRef>
          </c:val>
          <c:extLst>
            <c:ext xmlns:c16="http://schemas.microsoft.com/office/drawing/2014/chart" uri="{C3380CC4-5D6E-409C-BE32-E72D297353CC}">
              <c16:uniqueId val="{00000000-C789-4C8C-84B1-72F41FD75DAF}"/>
            </c:ext>
          </c:extLst>
        </c:ser>
        <c:dLbls>
          <c:dLblPos val="outEnd"/>
          <c:showLegendKey val="0"/>
          <c:showVal val="1"/>
          <c:showCatName val="0"/>
          <c:showSerName val="0"/>
          <c:showPercent val="0"/>
          <c:showBubbleSize val="0"/>
        </c:dLbls>
        <c:gapWidth val="182"/>
        <c:axId val="452477312"/>
        <c:axId val="452484032"/>
      </c:barChart>
      <c:catAx>
        <c:axId val="4524773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2484032"/>
        <c:crosses val="autoZero"/>
        <c:auto val="1"/>
        <c:lblAlgn val="ctr"/>
        <c:lblOffset val="100"/>
        <c:noMultiLvlLbl val="0"/>
      </c:catAx>
      <c:valAx>
        <c:axId val="45248403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247731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Series 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Other</c:v>
                </c:pt>
                <c:pt idx="1">
                  <c:v>LinkedIn</c:v>
                </c:pt>
                <c:pt idx="2">
                  <c:v>HCPLAN Website</c:v>
                </c:pt>
                <c:pt idx="3">
                  <c:v>Colleague/Business Associate</c:v>
                </c:pt>
                <c:pt idx="4">
                  <c:v>HCPLAN Email Listserv</c:v>
                </c:pt>
              </c:strCache>
            </c:strRef>
          </c:cat>
          <c:val>
            <c:numRef>
              <c:f>Sheet1!$B$2:$B$6</c:f>
              <c:numCache>
                <c:formatCode>General</c:formatCode>
                <c:ptCount val="5"/>
                <c:pt idx="0">
                  <c:v>1</c:v>
                </c:pt>
                <c:pt idx="1">
                  <c:v>2</c:v>
                </c:pt>
                <c:pt idx="2">
                  <c:v>2</c:v>
                </c:pt>
                <c:pt idx="3">
                  <c:v>13</c:v>
                </c:pt>
                <c:pt idx="4">
                  <c:v>56</c:v>
                </c:pt>
              </c:numCache>
            </c:numRef>
          </c:val>
          <c:extLst>
            <c:ext xmlns:c16="http://schemas.microsoft.com/office/drawing/2014/chart" uri="{C3380CC4-5D6E-409C-BE32-E72D297353CC}">
              <c16:uniqueId val="{00000000-1045-4408-8088-6CACACCBF4B9}"/>
            </c:ext>
          </c:extLst>
        </c:ser>
        <c:dLbls>
          <c:dLblPos val="outEnd"/>
          <c:showLegendKey val="0"/>
          <c:showVal val="1"/>
          <c:showCatName val="0"/>
          <c:showSerName val="0"/>
          <c:showPercent val="0"/>
          <c:showBubbleSize val="0"/>
        </c:dLbls>
        <c:gapWidth val="182"/>
        <c:axId val="1682172384"/>
        <c:axId val="1682192544"/>
      </c:barChart>
      <c:catAx>
        <c:axId val="16821723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82192544"/>
        <c:crosses val="autoZero"/>
        <c:auto val="1"/>
        <c:lblAlgn val="ctr"/>
        <c:lblOffset val="100"/>
        <c:noMultiLvlLbl val="0"/>
      </c:catAx>
      <c:valAx>
        <c:axId val="168219254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8217238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withinLinear" id="15">
  <a:schemeClr val="accent2"/>
</cs:colorStyle>
</file>

<file path=ppt/charts/colors2.xml><?xml version="1.0" encoding="utf-8"?>
<cs:colorStyle xmlns:cs="http://schemas.microsoft.com/office/drawing/2012/chartStyle" xmlns:a="http://schemas.openxmlformats.org/drawingml/2006/main" meth="withinLinear" id="15">
  <a:schemeClr val="accent2"/>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Arial" panose="020B0604020202020204" pitchFamily="34" charset="0"/>
              </a:defRPr>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Arial" panose="020B0604020202020204" pitchFamily="34" charset="0"/>
              </a:defRPr>
            </a:lvl1pPr>
          </a:lstStyle>
          <a:p>
            <a:fld id="{0A6EB9E8-D100-42D0-8659-9A5E4B06BE3D}" type="datetimeFigureOut">
              <a:rPr lang="en-US" smtClean="0"/>
              <a:pPr/>
              <a:t>9/1/2026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Arial" panose="020B0604020202020204" pitchFamily="34" charset="0"/>
              </a:defRPr>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Arial" panose="020B0604020202020204" pitchFamily="34" charset="0"/>
              </a:defRPr>
            </a:lvl1pPr>
          </a:lstStyle>
          <a:p>
            <a:fld id="{BF66B3B7-E061-49D7-900F-297A1DEC4B5E}" type="slidenum">
              <a:rPr lang="en-US" smtClean="0"/>
              <a:pPr/>
              <a:t>‹#›</a:t>
            </a:fld>
            <a:endParaRPr lang="en-US"/>
          </a:p>
        </p:txBody>
      </p:sp>
    </p:spTree>
    <p:extLst>
      <p:ext uri="{BB962C8B-B14F-4D97-AF65-F5344CB8AC3E}">
        <p14:creationId xmlns:p14="http://schemas.microsoft.com/office/powerpoint/2010/main" val="37813655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anose="020B0604020202020204" pitchFamily="34" charset="0"/>
        <a:ea typeface="+mn-ea"/>
        <a:cs typeface="+mn-cs"/>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blog.hootsuite.com/average-engagement-rate/"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demandsage.com/webinar-statistics/"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Total X and LinkedIn Posts (including post-event thank you + AHIP repost): 10</a:t>
            </a:r>
          </a:p>
          <a:p>
            <a:r>
              <a:rPr lang="en-US" dirty="0"/>
              <a:t>Total X Followers: 2,328</a:t>
            </a:r>
          </a:p>
          <a:p>
            <a:r>
              <a:rPr lang="en-US" dirty="0"/>
              <a:t>Total LinkedIn Followers: 2,903</a:t>
            </a:r>
          </a:p>
          <a:p>
            <a:endParaRPr lang="en-US" dirty="0"/>
          </a:p>
          <a:p>
            <a:r>
              <a:rPr lang="en-US" dirty="0"/>
              <a:t>Source for healthcare industry standard metrics -https://blog.hootsuite.com/average-engagement-rate/ </a:t>
            </a:r>
          </a:p>
        </p:txBody>
      </p:sp>
      <p:sp>
        <p:nvSpPr>
          <p:cNvPr id="4" name="Slide Number Placeholder 3"/>
          <p:cNvSpPr>
            <a:spLocks noGrp="1"/>
          </p:cNvSpPr>
          <p:nvPr>
            <p:ph type="sldNum" sz="quarter" idx="5"/>
          </p:nvPr>
        </p:nvSpPr>
        <p:spPr/>
        <p:txBody>
          <a:bodyPr/>
          <a:lstStyle/>
          <a:p>
            <a:fld id="{BF66B3B7-E061-49D7-900F-297A1DEC4B5E}" type="slidenum">
              <a:rPr lang="en-US" smtClean="0"/>
              <a:t>5</a:t>
            </a:fld>
            <a:endParaRPr lang="en-US"/>
          </a:p>
        </p:txBody>
      </p:sp>
    </p:spTree>
    <p:extLst>
      <p:ext uri="{BB962C8B-B14F-4D97-AF65-F5344CB8AC3E}">
        <p14:creationId xmlns:p14="http://schemas.microsoft.com/office/powerpoint/2010/main" val="22078360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Source for industry standard metrics  - https://www.omnisend.com/blog/email-open-rate/</a:t>
            </a:r>
          </a:p>
        </p:txBody>
      </p:sp>
      <p:sp>
        <p:nvSpPr>
          <p:cNvPr id="4" name="Slide Number Placeholder 3"/>
          <p:cNvSpPr>
            <a:spLocks noGrp="1"/>
          </p:cNvSpPr>
          <p:nvPr>
            <p:ph type="sldNum" sz="quarter" idx="5"/>
          </p:nvPr>
        </p:nvSpPr>
        <p:spPr/>
        <p:txBody>
          <a:bodyPr/>
          <a:lstStyle/>
          <a:p>
            <a:fld id="{BF66B3B7-E061-49D7-900F-297A1DEC4B5E}" type="slidenum">
              <a:rPr lang="en-US" smtClean="0"/>
              <a:t>6</a:t>
            </a:fld>
            <a:endParaRPr lang="en-US"/>
          </a:p>
        </p:txBody>
      </p:sp>
    </p:spTree>
    <p:extLst>
      <p:ext uri="{BB962C8B-B14F-4D97-AF65-F5344CB8AC3E}">
        <p14:creationId xmlns:p14="http://schemas.microsoft.com/office/powerpoint/2010/main" val="23407224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F66B3B7-E061-49D7-900F-297A1DEC4B5E}" type="slidenum">
              <a:rPr lang="en-US" smtClean="0"/>
              <a:t>7</a:t>
            </a:fld>
            <a:endParaRPr lang="en-US"/>
          </a:p>
        </p:txBody>
      </p:sp>
    </p:spTree>
    <p:extLst>
      <p:ext uri="{BB962C8B-B14F-4D97-AF65-F5344CB8AC3E}">
        <p14:creationId xmlns:p14="http://schemas.microsoft.com/office/powerpoint/2010/main" val="15144181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B52DD9-093D-7469-51C9-69E91E0E5E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FAFCF2-1B9C-43FD-C67E-A4D96916F9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0E7729-DD3D-49DE-AE67-2C8C72F20858}"/>
              </a:ext>
            </a:extLst>
          </p:cNvPr>
          <p:cNvSpPr>
            <a:spLocks noGrp="1"/>
          </p:cNvSpPr>
          <p:nvPr>
            <p:ph type="body" idx="1"/>
          </p:nvPr>
        </p:nvSpPr>
        <p:spPr/>
        <p:txBody>
          <a:bodyPr/>
          <a:lstStyle/>
          <a:p>
            <a:r>
              <a:rPr lang="en-US"/>
              <a:t>Total X and LinkedIn Posts (including post-event thank you + AHIP repost): 10</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t>Total Emails (including post-event thank you + AHIP repost): 6</a:t>
            </a:r>
          </a:p>
          <a:p>
            <a:r>
              <a:rPr lang="en-US"/>
              <a:t>Source for healthcare industry standard metrics - </a:t>
            </a:r>
            <a:r>
              <a:rPr lang="en-US">
                <a:hlinkClick r:id="rId3"/>
              </a:rPr>
              <a:t>Average engagement rates for 12 industries [January 2025]</a:t>
            </a:r>
            <a:endParaRPr lang="en-US"/>
          </a:p>
        </p:txBody>
      </p:sp>
      <p:sp>
        <p:nvSpPr>
          <p:cNvPr id="4" name="Slide Number Placeholder 3">
            <a:extLst>
              <a:ext uri="{FF2B5EF4-FFF2-40B4-BE49-F238E27FC236}">
                <a16:creationId xmlns:a16="http://schemas.microsoft.com/office/drawing/2014/main" id="{DEE1F151-58B2-CEAB-A3ED-2B2B4DA9A8D6}"/>
              </a:ext>
            </a:extLst>
          </p:cNvPr>
          <p:cNvSpPr>
            <a:spLocks noGrp="1"/>
          </p:cNvSpPr>
          <p:nvPr>
            <p:ph type="sldNum" sz="quarter" idx="5"/>
          </p:nvPr>
        </p:nvSpPr>
        <p:spPr/>
        <p:txBody>
          <a:bodyPr/>
          <a:lstStyle/>
          <a:p>
            <a:fld id="{BF66B3B7-E061-49D7-900F-297A1DEC4B5E}" type="slidenum">
              <a:rPr lang="en-US" smtClean="0"/>
              <a:t>9</a:t>
            </a:fld>
            <a:endParaRPr lang="en-US"/>
          </a:p>
        </p:txBody>
      </p:sp>
    </p:spTree>
    <p:extLst>
      <p:ext uri="{BB962C8B-B14F-4D97-AF65-F5344CB8AC3E}">
        <p14:creationId xmlns:p14="http://schemas.microsoft.com/office/powerpoint/2010/main" val="6743095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82C10B-5FB1-945A-06FC-485C637939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6C8750-E9FE-C1FC-B219-0C66EDD220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D43030-FBDB-AD09-15FD-185DB6663506}"/>
              </a:ext>
            </a:extLst>
          </p:cNvPr>
          <p:cNvSpPr>
            <a:spLocks noGrp="1"/>
          </p:cNvSpPr>
          <p:nvPr>
            <p:ph type="body" idx="1"/>
          </p:nvPr>
        </p:nvSpPr>
        <p:spPr/>
        <p:txBody>
          <a:bodyPr/>
          <a:lstStyle/>
          <a:p>
            <a:r>
              <a:rPr lang="en-US" dirty="0">
                <a:hlinkClick r:id="rId3"/>
              </a:rPr>
              <a:t>40 Webinar Statistics 2026 (Latest Attendance Data Report)</a:t>
            </a:r>
            <a:endParaRPr lang="en-US" dirty="0"/>
          </a:p>
        </p:txBody>
      </p:sp>
      <p:sp>
        <p:nvSpPr>
          <p:cNvPr id="4" name="Slide Number Placeholder 3">
            <a:extLst>
              <a:ext uri="{FF2B5EF4-FFF2-40B4-BE49-F238E27FC236}">
                <a16:creationId xmlns:a16="http://schemas.microsoft.com/office/drawing/2014/main" id="{745DCC14-3150-17C6-0074-FB684357A40A}"/>
              </a:ext>
            </a:extLst>
          </p:cNvPr>
          <p:cNvSpPr>
            <a:spLocks noGrp="1"/>
          </p:cNvSpPr>
          <p:nvPr>
            <p:ph type="sldNum" sz="quarter" idx="5"/>
          </p:nvPr>
        </p:nvSpPr>
        <p:spPr/>
        <p:txBody>
          <a:bodyPr/>
          <a:lstStyle/>
          <a:p>
            <a:fld id="{BF66B3B7-E061-49D7-900F-297A1DEC4B5E}" type="slidenum">
              <a:rPr lang="en-US" smtClean="0"/>
              <a:t>10</a:t>
            </a:fld>
            <a:endParaRPr lang="en-US"/>
          </a:p>
        </p:txBody>
      </p:sp>
    </p:spTree>
    <p:extLst>
      <p:ext uri="{BB962C8B-B14F-4D97-AF65-F5344CB8AC3E}">
        <p14:creationId xmlns:p14="http://schemas.microsoft.com/office/powerpoint/2010/main" val="15059715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00E52C-9C1C-D1C6-DE64-89DCC70E42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5499CF-577F-65A7-7283-CFEA11C2EA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17DA0B-8536-104E-23BF-8CF1359FCCF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DF27B92-7051-D24D-9027-C05E959F12FB}"/>
              </a:ext>
            </a:extLst>
          </p:cNvPr>
          <p:cNvSpPr>
            <a:spLocks noGrp="1"/>
          </p:cNvSpPr>
          <p:nvPr>
            <p:ph type="sldNum" sz="quarter" idx="5"/>
          </p:nvPr>
        </p:nvSpPr>
        <p:spPr/>
        <p:txBody>
          <a:bodyPr/>
          <a:lstStyle/>
          <a:p>
            <a:fld id="{BF66B3B7-E061-49D7-900F-297A1DEC4B5E}" type="slidenum">
              <a:rPr lang="en-US" smtClean="0"/>
              <a:t>11</a:t>
            </a:fld>
            <a:endParaRPr lang="en-US"/>
          </a:p>
        </p:txBody>
      </p:sp>
    </p:spTree>
    <p:extLst>
      <p:ext uri="{BB962C8B-B14F-4D97-AF65-F5344CB8AC3E}">
        <p14:creationId xmlns:p14="http://schemas.microsoft.com/office/powerpoint/2010/main" val="5333897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F66B3B7-E061-49D7-900F-297A1DEC4B5E}" type="slidenum">
              <a:rPr lang="en-US" smtClean="0"/>
              <a:pPr/>
              <a:t>12</a:t>
            </a:fld>
            <a:endParaRPr lang="en-US"/>
          </a:p>
        </p:txBody>
      </p:sp>
    </p:spTree>
    <p:extLst>
      <p:ext uri="{BB962C8B-B14F-4D97-AF65-F5344CB8AC3E}">
        <p14:creationId xmlns:p14="http://schemas.microsoft.com/office/powerpoint/2010/main" val="19929565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C2136C-A08F-5C16-1724-5D578F8057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B62CA4-D2E6-F9DD-68BF-0E61E46D2A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6E1872-E537-EA35-4119-8C36A8D14BC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81C1178-8DC9-5D26-7A28-8832C486C96F}"/>
              </a:ext>
            </a:extLst>
          </p:cNvPr>
          <p:cNvSpPr>
            <a:spLocks noGrp="1"/>
          </p:cNvSpPr>
          <p:nvPr>
            <p:ph type="sldNum" sz="quarter" idx="5"/>
          </p:nvPr>
        </p:nvSpPr>
        <p:spPr/>
        <p:txBody>
          <a:bodyPr/>
          <a:lstStyle/>
          <a:p>
            <a:fld id="{CD0B02E2-B00C-4A32-B694-B6E95324B342}" type="slidenum">
              <a:rPr lang="en-US" smtClean="0"/>
              <a:t>17</a:t>
            </a:fld>
            <a:endParaRPr lang="en-US"/>
          </a:p>
        </p:txBody>
      </p:sp>
    </p:spTree>
    <p:extLst>
      <p:ext uri="{BB962C8B-B14F-4D97-AF65-F5344CB8AC3E}">
        <p14:creationId xmlns:p14="http://schemas.microsoft.com/office/powerpoint/2010/main" val="19362665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Person who selected </a:t>
            </a:r>
          </a:p>
          <a:p>
            <a:r>
              <a:rPr lang="en-US"/>
              <a:t>“Other” did not include specification</a:t>
            </a:r>
          </a:p>
        </p:txBody>
      </p:sp>
      <p:sp>
        <p:nvSpPr>
          <p:cNvPr id="4" name="Slide Number Placeholder 3"/>
          <p:cNvSpPr>
            <a:spLocks noGrp="1"/>
          </p:cNvSpPr>
          <p:nvPr>
            <p:ph type="sldNum" sz="quarter" idx="5"/>
          </p:nvPr>
        </p:nvSpPr>
        <p:spPr/>
        <p:txBody>
          <a:bodyPr/>
          <a:lstStyle/>
          <a:p>
            <a:fld id="{BF66B3B7-E061-49D7-900F-297A1DEC4B5E}" type="slidenum">
              <a:rPr lang="en-US" smtClean="0"/>
              <a:t>19</a:t>
            </a:fld>
            <a:endParaRPr lang="en-US"/>
          </a:p>
        </p:txBody>
      </p:sp>
    </p:spTree>
    <p:extLst>
      <p:ext uri="{BB962C8B-B14F-4D97-AF65-F5344CB8AC3E}">
        <p14:creationId xmlns:p14="http://schemas.microsoft.com/office/powerpoint/2010/main" val="18714454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DC39AE-BD88-D4CD-882C-F5ADA054B2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65664D-6272-B363-2D40-E09FF98BCD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6D0719-D630-8B93-784E-100DC752096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87E8812-90EA-84FD-01DC-9A6980F81D94}"/>
              </a:ext>
            </a:extLst>
          </p:cNvPr>
          <p:cNvSpPr>
            <a:spLocks noGrp="1"/>
          </p:cNvSpPr>
          <p:nvPr>
            <p:ph type="sldNum" sz="quarter" idx="5"/>
          </p:nvPr>
        </p:nvSpPr>
        <p:spPr/>
        <p:txBody>
          <a:bodyPr/>
          <a:lstStyle/>
          <a:p>
            <a:fld id="{CD0B02E2-B00C-4A32-B694-B6E95324B342}" type="slidenum">
              <a:rPr lang="en-US" smtClean="0"/>
              <a:t>20</a:t>
            </a:fld>
            <a:endParaRPr lang="en-US"/>
          </a:p>
        </p:txBody>
      </p:sp>
    </p:spTree>
    <p:extLst>
      <p:ext uri="{BB962C8B-B14F-4D97-AF65-F5344CB8AC3E}">
        <p14:creationId xmlns:p14="http://schemas.microsoft.com/office/powerpoint/2010/main" val="2505566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Source for industry standards: https://blog.hootsuite.com/healthcare-social-media-benchmarks/ </a:t>
            </a:r>
          </a:p>
        </p:txBody>
      </p:sp>
      <p:sp>
        <p:nvSpPr>
          <p:cNvPr id="4" name="Slide Number Placeholder 3"/>
          <p:cNvSpPr>
            <a:spLocks noGrp="1"/>
          </p:cNvSpPr>
          <p:nvPr>
            <p:ph type="sldNum" sz="quarter" idx="5"/>
          </p:nvPr>
        </p:nvSpPr>
        <p:spPr/>
        <p:txBody>
          <a:bodyPr/>
          <a:lstStyle/>
          <a:p>
            <a:fld id="{BF66B3B7-E061-49D7-900F-297A1DEC4B5E}" type="slidenum">
              <a:rPr lang="en-US" smtClean="0"/>
              <a:pPr/>
              <a:t>22</a:t>
            </a:fld>
            <a:endParaRPr lang="en-US"/>
          </a:p>
        </p:txBody>
      </p:sp>
    </p:spTree>
    <p:extLst>
      <p:ext uri="{BB962C8B-B14F-4D97-AF65-F5344CB8AC3E}">
        <p14:creationId xmlns:p14="http://schemas.microsoft.com/office/powerpoint/2010/main" val="325854235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hyperlink" Target="https://www.linkedin.com/company/payment-network/" TargetMode="External"/><Relationship Id="rId13" Type="http://schemas.openxmlformats.org/officeDocument/2006/relationships/image" Target="../media/image2.png"/><Relationship Id="rId3" Type="http://schemas.openxmlformats.org/officeDocument/2006/relationships/image" Target="../media/image6.png"/><Relationship Id="rId7" Type="http://schemas.openxmlformats.org/officeDocument/2006/relationships/image" Target="../media/image8.png"/><Relationship Id="rId12" Type="http://schemas.openxmlformats.org/officeDocument/2006/relationships/hyperlink" Target="https://x.com/payment_network" TargetMode="External"/><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hyperlink" Target="mailto:HCPLAN@rippleeffect.com" TargetMode="External"/><Relationship Id="rId11" Type="http://schemas.openxmlformats.org/officeDocument/2006/relationships/image" Target="../media/image10.png"/><Relationship Id="rId5" Type="http://schemas.openxmlformats.org/officeDocument/2006/relationships/image" Target="../media/image7.png"/><Relationship Id="rId10" Type="http://schemas.openxmlformats.org/officeDocument/2006/relationships/hyperlink" Target="https://www.youtube.com/channel/UCdmTX6ut7JCHUebuyRpBJ4g" TargetMode="External"/><Relationship Id="rId4" Type="http://schemas.openxmlformats.org/officeDocument/2006/relationships/hyperlink" Target="http://www.hcplan.org/" TargetMode="External"/><Relationship Id="rId9" Type="http://schemas.openxmlformats.org/officeDocument/2006/relationships/image" Target="../media/image9.png"/></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D6DFD2E-F102-FC4C-145C-84AEF348303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rotWithShape="1">
          <a:blip r:embed="rId2">
            <a:extLst>
              <a:ext uri="{28A0092B-C50C-407E-A947-70E740481C1C}">
                <a14:useLocalDpi xmlns:a14="http://schemas.microsoft.com/office/drawing/2010/main" val="0"/>
              </a:ext>
            </a:extLst>
          </a:blip>
          <a:srcRect l="22739" t="-787" r="30008" b="11102"/>
          <a:stretch/>
        </p:blipFill>
        <p:spPr>
          <a:xfrm>
            <a:off x="-8878" y="-54477"/>
            <a:ext cx="12212357" cy="5190806"/>
          </a:xfrm>
          <a:prstGeom prst="rect">
            <a:avLst/>
          </a:prstGeom>
        </p:spPr>
      </p:pic>
      <p:sp>
        <p:nvSpPr>
          <p:cNvPr id="2" name="Title 1">
            <a:extLst>
              <a:ext uri="{FF2B5EF4-FFF2-40B4-BE49-F238E27FC236}">
                <a16:creationId xmlns:a16="http://schemas.microsoft.com/office/drawing/2014/main" id="{A2A98135-95FB-8C0F-D3BC-772A302D4116}"/>
              </a:ext>
              <a:ext uri="{C183D7F6-B498-43B3-948B-1728B52AA6E4}">
                <adec:decorative xmlns:adec="http://schemas.microsoft.com/office/drawing/2017/decorative" val="0"/>
              </a:ext>
            </a:extLst>
          </p:cNvPr>
          <p:cNvSpPr>
            <a:spLocks noGrp="1"/>
          </p:cNvSpPr>
          <p:nvPr>
            <p:ph type="ctrTitle"/>
          </p:nvPr>
        </p:nvSpPr>
        <p:spPr>
          <a:xfrm>
            <a:off x="1524000" y="1122363"/>
            <a:ext cx="9144000" cy="1567571"/>
          </a:xfrm>
        </p:spPr>
        <p:txBody>
          <a:bodyPr anchor="b">
            <a:normAutofit/>
          </a:bodyPr>
          <a:lstStyle>
            <a:lvl1pPr algn="ctr">
              <a:defRPr sz="5400">
                <a:solidFill>
                  <a:schemeClr val="bg1"/>
                </a:solidFill>
                <a:latin typeface="+mj-lt"/>
                <a:cs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188C4647-FC96-C44B-411B-A1FA3AF4DDAB}"/>
              </a:ext>
            </a:extLst>
          </p:cNvPr>
          <p:cNvSpPr>
            <a:spLocks noGrp="1"/>
          </p:cNvSpPr>
          <p:nvPr>
            <p:ph type="subTitle" idx="1"/>
          </p:nvPr>
        </p:nvSpPr>
        <p:spPr>
          <a:xfrm>
            <a:off x="1524000" y="3267136"/>
            <a:ext cx="9144000" cy="1655762"/>
          </a:xfrm>
        </p:spPr>
        <p:txBody>
          <a:bodyPr>
            <a:normAutofit/>
          </a:bodyPr>
          <a:lstStyle>
            <a:lvl1pPr marL="0" indent="0" algn="ctr">
              <a:buNone/>
              <a:defRPr sz="3200" b="1">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9" name="Straight Connector 8">
            <a:extLst>
              <a:ext uri="{FF2B5EF4-FFF2-40B4-BE49-F238E27FC236}">
                <a16:creationId xmlns:a16="http://schemas.microsoft.com/office/drawing/2014/main" id="{CCFF8188-9B68-4028-FF1A-BFC49F6F5B31}"/>
              </a:ext>
              <a:ext uri="{C183D7F6-B498-43B3-948B-1728B52AA6E4}">
                <adec:decorative xmlns:adec="http://schemas.microsoft.com/office/drawing/2017/decorative" val="1"/>
              </a:ext>
            </a:extLst>
          </p:cNvPr>
          <p:cNvCxnSpPr>
            <a:cxnSpLocks/>
          </p:cNvCxnSpPr>
          <p:nvPr userDrawn="1"/>
        </p:nvCxnSpPr>
        <p:spPr>
          <a:xfrm>
            <a:off x="3616171" y="2945446"/>
            <a:ext cx="4959658" cy="0"/>
          </a:xfrm>
          <a:prstGeom prst="line">
            <a:avLst/>
          </a:prstGeom>
          <a:ln>
            <a:solidFill>
              <a:srgbClr val="7DBD42"/>
            </a:solidFill>
          </a:ln>
        </p:spPr>
        <p:style>
          <a:lnRef idx="2">
            <a:schemeClr val="accent1"/>
          </a:lnRef>
          <a:fillRef idx="0">
            <a:schemeClr val="accent1"/>
          </a:fillRef>
          <a:effectRef idx="1">
            <a:schemeClr val="accent1"/>
          </a:effectRef>
          <a:fontRef idx="minor">
            <a:schemeClr val="tx1"/>
          </a:fontRef>
        </p:style>
      </p:cxnSp>
      <p:pic>
        <p:nvPicPr>
          <p:cNvPr id="11" name="Picture 10" descr="Health Care Payment Learning &amp; Action Network Logo">
            <a:extLst>
              <a:ext uri="{FF2B5EF4-FFF2-40B4-BE49-F238E27FC236}">
                <a16:creationId xmlns:a16="http://schemas.microsoft.com/office/drawing/2014/main" id="{F1AB990C-A808-7399-3CEB-FEBA1D68FC89}"/>
              </a:ext>
            </a:extLst>
          </p:cNvPr>
          <p:cNvPicPr>
            <a:picLocks noChangeAspect="1"/>
          </p:cNvPicPr>
          <p:nvPr userDrawn="1"/>
        </p:nvPicPr>
        <p:blipFill>
          <a:blip r:embed="rId3"/>
          <a:stretch>
            <a:fillRect/>
          </a:stretch>
        </p:blipFill>
        <p:spPr>
          <a:xfrm>
            <a:off x="8659349" y="5590316"/>
            <a:ext cx="3180053" cy="954016"/>
          </a:xfrm>
          <a:prstGeom prst="rect">
            <a:avLst/>
          </a:prstGeom>
        </p:spPr>
      </p:pic>
    </p:spTree>
    <p:extLst>
      <p:ext uri="{BB962C8B-B14F-4D97-AF65-F5344CB8AC3E}">
        <p14:creationId xmlns:p14="http://schemas.microsoft.com/office/powerpoint/2010/main" val="381601890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D6DFD2E-F102-FC4C-145C-84AEF348303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rotWithShape="1">
          <a:blip r:embed="rId2">
            <a:extLst>
              <a:ext uri="{28A0092B-C50C-407E-A947-70E740481C1C}">
                <a14:useLocalDpi xmlns:a14="http://schemas.microsoft.com/office/drawing/2010/main" val="0"/>
              </a:ext>
            </a:extLst>
          </a:blip>
          <a:srcRect l="22739" t="-787" r="30008" b="11102"/>
          <a:stretch/>
        </p:blipFill>
        <p:spPr>
          <a:xfrm>
            <a:off x="-8878" y="-54477"/>
            <a:ext cx="12212357" cy="5190806"/>
          </a:xfrm>
          <a:prstGeom prst="rect">
            <a:avLst/>
          </a:prstGeom>
        </p:spPr>
      </p:pic>
      <p:sp>
        <p:nvSpPr>
          <p:cNvPr id="2" name="Title 1">
            <a:extLst>
              <a:ext uri="{FF2B5EF4-FFF2-40B4-BE49-F238E27FC236}">
                <a16:creationId xmlns:a16="http://schemas.microsoft.com/office/drawing/2014/main" id="{A2A98135-95FB-8C0F-D3BC-772A302D4116}"/>
              </a:ext>
              <a:ext uri="{C183D7F6-B498-43B3-948B-1728B52AA6E4}">
                <adec:decorative xmlns:adec="http://schemas.microsoft.com/office/drawing/2017/decorative" val="0"/>
              </a:ext>
            </a:extLst>
          </p:cNvPr>
          <p:cNvSpPr>
            <a:spLocks noGrp="1"/>
          </p:cNvSpPr>
          <p:nvPr>
            <p:ph type="ctrTitle"/>
          </p:nvPr>
        </p:nvSpPr>
        <p:spPr>
          <a:xfrm>
            <a:off x="6735163" y="1040476"/>
            <a:ext cx="5195248" cy="1567571"/>
          </a:xfrm>
        </p:spPr>
        <p:txBody>
          <a:bodyPr anchor="b">
            <a:normAutofit/>
          </a:bodyPr>
          <a:lstStyle>
            <a:lvl1pPr algn="l">
              <a:defRPr sz="5400">
                <a:solidFill>
                  <a:schemeClr val="bg1"/>
                </a:solidFill>
                <a:latin typeface="+mj-lt"/>
                <a:cs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188C4647-FC96-C44B-411B-A1FA3AF4DDAB}"/>
              </a:ext>
            </a:extLst>
          </p:cNvPr>
          <p:cNvSpPr>
            <a:spLocks noGrp="1"/>
          </p:cNvSpPr>
          <p:nvPr>
            <p:ph type="subTitle" idx="1"/>
          </p:nvPr>
        </p:nvSpPr>
        <p:spPr>
          <a:xfrm>
            <a:off x="6735163" y="3119072"/>
            <a:ext cx="5195248" cy="1655762"/>
          </a:xfrm>
        </p:spPr>
        <p:txBody>
          <a:bodyPr>
            <a:normAutofit/>
          </a:bodyPr>
          <a:lstStyle>
            <a:lvl1pPr marL="0" indent="0" algn="l">
              <a:buNone/>
              <a:defRPr sz="3200" b="1">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9" name="Straight Connector 8">
            <a:extLst>
              <a:ext uri="{FF2B5EF4-FFF2-40B4-BE49-F238E27FC236}">
                <a16:creationId xmlns:a16="http://schemas.microsoft.com/office/drawing/2014/main" id="{CCFF8188-9B68-4028-FF1A-BFC49F6F5B31}"/>
              </a:ext>
              <a:ext uri="{C183D7F6-B498-43B3-948B-1728B52AA6E4}">
                <adec:decorative xmlns:adec="http://schemas.microsoft.com/office/drawing/2017/decorative" val="1"/>
              </a:ext>
            </a:extLst>
          </p:cNvPr>
          <p:cNvCxnSpPr>
            <a:cxnSpLocks/>
          </p:cNvCxnSpPr>
          <p:nvPr userDrawn="1"/>
        </p:nvCxnSpPr>
        <p:spPr>
          <a:xfrm>
            <a:off x="6735163" y="2863559"/>
            <a:ext cx="4959658" cy="0"/>
          </a:xfrm>
          <a:prstGeom prst="line">
            <a:avLst/>
          </a:prstGeom>
          <a:ln>
            <a:solidFill>
              <a:srgbClr val="7DBD42"/>
            </a:solidFill>
          </a:ln>
        </p:spPr>
        <p:style>
          <a:lnRef idx="2">
            <a:schemeClr val="accent1"/>
          </a:lnRef>
          <a:fillRef idx="0">
            <a:schemeClr val="accent1"/>
          </a:fillRef>
          <a:effectRef idx="1">
            <a:schemeClr val="accent1"/>
          </a:effectRef>
          <a:fontRef idx="minor">
            <a:schemeClr val="tx1"/>
          </a:fontRef>
        </p:style>
      </p:cxnSp>
      <p:pic>
        <p:nvPicPr>
          <p:cNvPr id="11" name="Picture 10" descr="Health Care Payment Learning &amp; Action Network Logo">
            <a:extLst>
              <a:ext uri="{FF2B5EF4-FFF2-40B4-BE49-F238E27FC236}">
                <a16:creationId xmlns:a16="http://schemas.microsoft.com/office/drawing/2014/main" id="{F1AB990C-A808-7399-3CEB-FEBA1D68FC89}"/>
              </a:ext>
            </a:extLst>
          </p:cNvPr>
          <p:cNvPicPr>
            <a:picLocks noChangeAspect="1"/>
          </p:cNvPicPr>
          <p:nvPr userDrawn="1"/>
        </p:nvPicPr>
        <p:blipFill>
          <a:blip r:embed="rId3"/>
          <a:stretch>
            <a:fillRect/>
          </a:stretch>
        </p:blipFill>
        <p:spPr>
          <a:xfrm>
            <a:off x="8659349" y="5590316"/>
            <a:ext cx="3180053" cy="954016"/>
          </a:xfrm>
          <a:prstGeom prst="rect">
            <a:avLst/>
          </a:prstGeom>
        </p:spPr>
      </p:pic>
      <p:pic>
        <p:nvPicPr>
          <p:cNvPr id="8" name="Picture 7">
            <a:extLst>
              <a:ext uri="{FF2B5EF4-FFF2-40B4-BE49-F238E27FC236}">
                <a16:creationId xmlns:a16="http://schemas.microsoft.com/office/drawing/2014/main" id="{FC8E446B-89BB-7074-04E5-503A85E6043A}"/>
              </a:ext>
            </a:extLst>
          </p:cNvPr>
          <p:cNvPicPr>
            <a:picLocks noChangeAspect="1"/>
          </p:cNvPicPr>
          <p:nvPr userDrawn="1"/>
        </p:nvPicPr>
        <p:blipFill>
          <a:blip r:embed="rId4">
            <a:alphaModFix amt="56000"/>
          </a:blip>
          <a:srcRect l="3003" t="3583" r="16359" b="7830"/>
          <a:stretch/>
        </p:blipFill>
        <p:spPr>
          <a:xfrm flipH="1">
            <a:off x="0" y="0"/>
            <a:ext cx="5962650" cy="5136324"/>
          </a:xfrm>
          <a:prstGeom prst="rect">
            <a:avLst/>
          </a:prstGeom>
        </p:spPr>
      </p:pic>
      <p:sp>
        <p:nvSpPr>
          <p:cNvPr id="13" name="Rectangle 12">
            <a:extLst>
              <a:ext uri="{FF2B5EF4-FFF2-40B4-BE49-F238E27FC236}">
                <a16:creationId xmlns:a16="http://schemas.microsoft.com/office/drawing/2014/main" id="{6B2BFD41-43BE-1A70-C276-11D019F82A16}"/>
              </a:ext>
              <a:ext uri="{C183D7F6-B498-43B3-948B-1728B52AA6E4}">
                <adec:decorative xmlns:adec="http://schemas.microsoft.com/office/drawing/2017/decorative" val="1"/>
              </a:ext>
            </a:extLst>
          </p:cNvPr>
          <p:cNvSpPr/>
          <p:nvPr userDrawn="1"/>
        </p:nvSpPr>
        <p:spPr>
          <a:xfrm>
            <a:off x="2774889" y="-13618"/>
            <a:ext cx="6116174" cy="5163560"/>
          </a:xfrm>
          <a:prstGeom prst="rect">
            <a:avLst/>
          </a:prstGeom>
          <a:gradFill>
            <a:gsLst>
              <a:gs pos="64000">
                <a:srgbClr val="022D5D"/>
              </a:gs>
              <a:gs pos="23000">
                <a:srgbClr val="022B5B">
                  <a:alpha val="0"/>
                </a:srgbClr>
              </a:gs>
              <a:gs pos="45000">
                <a:srgbClr val="022B5B"/>
              </a:gs>
              <a:gs pos="100000">
                <a:srgbClr val="023462">
                  <a:alpha val="0"/>
                </a:srgbClr>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261722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3_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D6DFD2E-F102-FC4C-145C-84AEF348303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rotWithShape="1">
          <a:blip r:embed="rId2">
            <a:extLst>
              <a:ext uri="{28A0092B-C50C-407E-A947-70E740481C1C}">
                <a14:useLocalDpi xmlns:a14="http://schemas.microsoft.com/office/drawing/2010/main" val="0"/>
              </a:ext>
            </a:extLst>
          </a:blip>
          <a:srcRect l="22739" t="-787" r="30008" b="11102"/>
          <a:stretch/>
        </p:blipFill>
        <p:spPr>
          <a:xfrm>
            <a:off x="-8878" y="-54477"/>
            <a:ext cx="12212357" cy="5190806"/>
          </a:xfrm>
          <a:prstGeom prst="rect">
            <a:avLst/>
          </a:prstGeom>
        </p:spPr>
      </p:pic>
      <p:sp>
        <p:nvSpPr>
          <p:cNvPr id="2" name="Title 1">
            <a:extLst>
              <a:ext uri="{FF2B5EF4-FFF2-40B4-BE49-F238E27FC236}">
                <a16:creationId xmlns:a16="http://schemas.microsoft.com/office/drawing/2014/main" id="{A2A98135-95FB-8C0F-D3BC-772A302D4116}"/>
              </a:ext>
              <a:ext uri="{C183D7F6-B498-43B3-948B-1728B52AA6E4}">
                <adec:decorative xmlns:adec="http://schemas.microsoft.com/office/drawing/2017/decorative" val="0"/>
              </a:ext>
            </a:extLst>
          </p:cNvPr>
          <p:cNvSpPr>
            <a:spLocks noGrp="1"/>
          </p:cNvSpPr>
          <p:nvPr>
            <p:ph type="ctrTitle"/>
          </p:nvPr>
        </p:nvSpPr>
        <p:spPr>
          <a:xfrm>
            <a:off x="6735163" y="1040476"/>
            <a:ext cx="5195248" cy="1567571"/>
          </a:xfrm>
        </p:spPr>
        <p:txBody>
          <a:bodyPr anchor="b">
            <a:normAutofit/>
          </a:bodyPr>
          <a:lstStyle>
            <a:lvl1pPr algn="l">
              <a:defRPr sz="5400">
                <a:solidFill>
                  <a:schemeClr val="bg1"/>
                </a:solidFill>
                <a:latin typeface="+mj-lt"/>
                <a:cs typeface="Arial" panose="020B0604020202020204" pitchFamily="34" charset="0"/>
              </a:defRPr>
            </a:lvl1pPr>
          </a:lstStyle>
          <a:p>
            <a:r>
              <a:rPr lang="en-US"/>
              <a:t>Click to edit Master title style</a:t>
            </a:r>
          </a:p>
        </p:txBody>
      </p:sp>
      <p:sp>
        <p:nvSpPr>
          <p:cNvPr id="3" name="Subtitle 2">
            <a:extLst>
              <a:ext uri="{FF2B5EF4-FFF2-40B4-BE49-F238E27FC236}">
                <a16:creationId xmlns:a16="http://schemas.microsoft.com/office/drawing/2014/main" id="{188C4647-FC96-C44B-411B-A1FA3AF4DDAB}"/>
              </a:ext>
            </a:extLst>
          </p:cNvPr>
          <p:cNvSpPr>
            <a:spLocks noGrp="1"/>
          </p:cNvSpPr>
          <p:nvPr>
            <p:ph type="subTitle" idx="1"/>
          </p:nvPr>
        </p:nvSpPr>
        <p:spPr>
          <a:xfrm>
            <a:off x="6735163" y="3119072"/>
            <a:ext cx="5195248" cy="1655762"/>
          </a:xfrm>
        </p:spPr>
        <p:txBody>
          <a:bodyPr>
            <a:normAutofit/>
          </a:bodyPr>
          <a:lstStyle>
            <a:lvl1pPr marL="0" indent="0" algn="l">
              <a:buNone/>
              <a:defRPr sz="3200" b="1">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9" name="Straight Connector 8">
            <a:extLst>
              <a:ext uri="{FF2B5EF4-FFF2-40B4-BE49-F238E27FC236}">
                <a16:creationId xmlns:a16="http://schemas.microsoft.com/office/drawing/2014/main" id="{CCFF8188-9B68-4028-FF1A-BFC49F6F5B31}"/>
              </a:ext>
              <a:ext uri="{C183D7F6-B498-43B3-948B-1728B52AA6E4}">
                <adec:decorative xmlns:adec="http://schemas.microsoft.com/office/drawing/2017/decorative" val="1"/>
              </a:ext>
            </a:extLst>
          </p:cNvPr>
          <p:cNvCxnSpPr>
            <a:cxnSpLocks/>
          </p:cNvCxnSpPr>
          <p:nvPr userDrawn="1"/>
        </p:nvCxnSpPr>
        <p:spPr>
          <a:xfrm>
            <a:off x="6735163" y="2863559"/>
            <a:ext cx="4959658" cy="0"/>
          </a:xfrm>
          <a:prstGeom prst="line">
            <a:avLst/>
          </a:prstGeom>
          <a:ln>
            <a:solidFill>
              <a:srgbClr val="7DBD42"/>
            </a:solidFill>
          </a:ln>
        </p:spPr>
        <p:style>
          <a:lnRef idx="2">
            <a:schemeClr val="accent1"/>
          </a:lnRef>
          <a:fillRef idx="0">
            <a:schemeClr val="accent1"/>
          </a:fillRef>
          <a:effectRef idx="1">
            <a:schemeClr val="accent1"/>
          </a:effectRef>
          <a:fontRef idx="minor">
            <a:schemeClr val="tx1"/>
          </a:fontRef>
        </p:style>
      </p:cxnSp>
      <p:pic>
        <p:nvPicPr>
          <p:cNvPr id="11" name="Picture 10" descr="Health Care Payment Learning &amp; Action Network Logo">
            <a:extLst>
              <a:ext uri="{FF2B5EF4-FFF2-40B4-BE49-F238E27FC236}">
                <a16:creationId xmlns:a16="http://schemas.microsoft.com/office/drawing/2014/main" id="{F1AB990C-A808-7399-3CEB-FEBA1D68FC89}"/>
              </a:ext>
            </a:extLst>
          </p:cNvPr>
          <p:cNvPicPr>
            <a:picLocks noChangeAspect="1"/>
          </p:cNvPicPr>
          <p:nvPr userDrawn="1"/>
        </p:nvPicPr>
        <p:blipFill>
          <a:blip r:embed="rId3"/>
          <a:stretch>
            <a:fillRect/>
          </a:stretch>
        </p:blipFill>
        <p:spPr>
          <a:xfrm>
            <a:off x="8659349" y="5590316"/>
            <a:ext cx="3180053" cy="954016"/>
          </a:xfrm>
          <a:prstGeom prst="rect">
            <a:avLst/>
          </a:prstGeom>
        </p:spPr>
      </p:pic>
      <p:pic>
        <p:nvPicPr>
          <p:cNvPr id="4" name="Picture 3" descr="A person wearing a white coat and blue gloves with a stethoscope around her neck and a child wearing a mask&#10;&#10;AI-generated content may be incorrect.">
            <a:extLst>
              <a:ext uri="{FF2B5EF4-FFF2-40B4-BE49-F238E27FC236}">
                <a16:creationId xmlns:a16="http://schemas.microsoft.com/office/drawing/2014/main" id="{56CEE559-D605-2C0F-45E7-1B861B677D82}"/>
              </a:ext>
            </a:extLst>
          </p:cNvPr>
          <p:cNvPicPr>
            <a:picLocks noChangeAspect="1"/>
          </p:cNvPicPr>
          <p:nvPr userDrawn="1"/>
        </p:nvPicPr>
        <p:blipFill>
          <a:blip r:embed="rId4">
            <a:alphaModFix amt="82000"/>
            <a:extLst>
              <a:ext uri="{28A0092B-C50C-407E-A947-70E740481C1C}">
                <a14:useLocalDpi xmlns:a14="http://schemas.microsoft.com/office/drawing/2010/main" val="0"/>
              </a:ext>
            </a:extLst>
          </a:blip>
          <a:srcRect l="23378" t="973" r="20208" b="-1"/>
          <a:stretch/>
        </p:blipFill>
        <p:spPr>
          <a:xfrm>
            <a:off x="0" y="-4"/>
            <a:ext cx="5195247" cy="5136325"/>
          </a:xfrm>
          <a:prstGeom prst="rect">
            <a:avLst/>
          </a:prstGeom>
        </p:spPr>
      </p:pic>
      <p:sp>
        <p:nvSpPr>
          <p:cNvPr id="10" name="Rectangle 9">
            <a:extLst>
              <a:ext uri="{FF2B5EF4-FFF2-40B4-BE49-F238E27FC236}">
                <a16:creationId xmlns:a16="http://schemas.microsoft.com/office/drawing/2014/main" id="{8F62320F-85CE-83DC-7DE0-7AA3FEA254A4}"/>
              </a:ext>
              <a:ext uri="{C183D7F6-B498-43B3-948B-1728B52AA6E4}">
                <adec:decorative xmlns:adec="http://schemas.microsoft.com/office/drawing/2017/decorative" val="1"/>
              </a:ext>
            </a:extLst>
          </p:cNvPr>
          <p:cNvSpPr/>
          <p:nvPr userDrawn="1"/>
        </p:nvSpPr>
        <p:spPr>
          <a:xfrm>
            <a:off x="3113248" y="0"/>
            <a:ext cx="5109244" cy="5136325"/>
          </a:xfrm>
          <a:prstGeom prst="rect">
            <a:avLst/>
          </a:prstGeom>
          <a:gradFill>
            <a:gsLst>
              <a:gs pos="63280">
                <a:srgbClr val="022D5D"/>
              </a:gs>
              <a:gs pos="23000">
                <a:srgbClr val="022B5B">
                  <a:alpha val="0"/>
                </a:srgbClr>
              </a:gs>
              <a:gs pos="45000">
                <a:srgbClr val="022B5B"/>
              </a:gs>
              <a:gs pos="100000">
                <a:srgbClr val="023462">
                  <a:alpha val="0"/>
                </a:srgbClr>
              </a:gs>
            </a:gsLst>
            <a:lin ang="108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4518272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_Title_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D6DFD2E-F102-FC4C-145C-84AEF348303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rotWithShape="1">
          <a:blip r:embed="rId2">
            <a:extLst>
              <a:ext uri="{28A0092B-C50C-407E-A947-70E740481C1C}">
                <a14:useLocalDpi xmlns:a14="http://schemas.microsoft.com/office/drawing/2010/main" val="0"/>
              </a:ext>
            </a:extLst>
          </a:blip>
          <a:srcRect l="22739" t="35228" r="30008" b="11102"/>
          <a:stretch/>
        </p:blipFill>
        <p:spPr>
          <a:xfrm>
            <a:off x="-8878" y="1875820"/>
            <a:ext cx="12212357" cy="3106361"/>
          </a:xfrm>
          <a:prstGeom prst="rect">
            <a:avLst/>
          </a:prstGeom>
        </p:spPr>
      </p:pic>
      <p:sp>
        <p:nvSpPr>
          <p:cNvPr id="2" name="Title 1">
            <a:extLst>
              <a:ext uri="{FF2B5EF4-FFF2-40B4-BE49-F238E27FC236}">
                <a16:creationId xmlns:a16="http://schemas.microsoft.com/office/drawing/2014/main" id="{A2A98135-95FB-8C0F-D3BC-772A302D4116}"/>
              </a:ext>
              <a:ext uri="{C183D7F6-B498-43B3-948B-1728B52AA6E4}">
                <adec:decorative xmlns:adec="http://schemas.microsoft.com/office/drawing/2017/decorative" val="0"/>
              </a:ext>
            </a:extLst>
          </p:cNvPr>
          <p:cNvSpPr>
            <a:spLocks noGrp="1"/>
          </p:cNvSpPr>
          <p:nvPr>
            <p:ph type="ctrTitle" hasCustomPrompt="1"/>
          </p:nvPr>
        </p:nvSpPr>
        <p:spPr>
          <a:xfrm>
            <a:off x="1524000" y="2645215"/>
            <a:ext cx="9144000" cy="1567571"/>
          </a:xfrm>
        </p:spPr>
        <p:txBody>
          <a:bodyPr anchor="ctr">
            <a:normAutofit/>
          </a:bodyPr>
          <a:lstStyle>
            <a:lvl1pPr algn="ctr">
              <a:defRPr sz="4800">
                <a:solidFill>
                  <a:schemeClr val="bg1"/>
                </a:solidFill>
                <a:latin typeface="+mj-lt"/>
                <a:cs typeface="Arial" panose="020B0604020202020204" pitchFamily="34" charset="0"/>
              </a:defRPr>
            </a:lvl1pPr>
          </a:lstStyle>
          <a:p>
            <a:r>
              <a:rPr lang="en-US"/>
              <a:t>Click to edit section title</a:t>
            </a:r>
          </a:p>
        </p:txBody>
      </p:sp>
    </p:spTree>
    <p:extLst>
      <p:ext uri="{BB962C8B-B14F-4D97-AF65-F5344CB8AC3E}">
        <p14:creationId xmlns:p14="http://schemas.microsoft.com/office/powerpoint/2010/main" val="37563901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FAEE6C8-5C7D-3C24-AE6D-EC71AF65957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userDrawn="1"/>
        </p:nvPicPr>
        <p:blipFill rotWithShape="1">
          <a:blip r:embed="rId2">
            <a:alphaModFix amt="70000"/>
            <a:extLst>
              <a:ext uri="{28A0092B-C50C-407E-A947-70E740481C1C}">
                <a14:useLocalDpi xmlns:a14="http://schemas.microsoft.com/office/drawing/2010/main" val="0"/>
              </a:ext>
            </a:extLst>
          </a:blip>
          <a:srcRect l="20534" b="70029"/>
          <a:stretch/>
        </p:blipFill>
        <p:spPr>
          <a:xfrm>
            <a:off x="-137" y="-9934"/>
            <a:ext cx="12191999" cy="1394303"/>
          </a:xfrm>
          <a:prstGeom prst="rect">
            <a:avLst/>
          </a:prstGeom>
        </p:spPr>
      </p:pic>
      <p:cxnSp>
        <p:nvCxnSpPr>
          <p:cNvPr id="9" name="Straight Connector 8">
            <a:extLst>
              <a:ext uri="{FF2B5EF4-FFF2-40B4-BE49-F238E27FC236}">
                <a16:creationId xmlns:a16="http://schemas.microsoft.com/office/drawing/2014/main" id="{A1B34A6B-B54D-3F34-C724-8FD55A65227F}"/>
              </a:ext>
              <a:ext uri="{C183D7F6-B498-43B3-948B-1728B52AA6E4}">
                <adec:decorative xmlns:adec="http://schemas.microsoft.com/office/drawing/2017/decorative" val="1"/>
              </a:ext>
            </a:extLst>
          </p:cNvPr>
          <p:cNvCxnSpPr>
            <a:cxnSpLocks/>
          </p:cNvCxnSpPr>
          <p:nvPr userDrawn="1"/>
        </p:nvCxnSpPr>
        <p:spPr>
          <a:xfrm>
            <a:off x="346841" y="251440"/>
            <a:ext cx="0" cy="876563"/>
          </a:xfrm>
          <a:prstGeom prst="line">
            <a:avLst/>
          </a:prstGeom>
          <a:ln w="76200">
            <a:solidFill>
              <a:srgbClr val="ACD26B"/>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C8138C3C-15DF-3DCC-7787-BC7D00D1A1C9}"/>
              </a:ext>
            </a:extLst>
          </p:cNvPr>
          <p:cNvSpPr>
            <a:spLocks noGrp="1"/>
          </p:cNvSpPr>
          <p:nvPr>
            <p:ph type="title"/>
          </p:nvPr>
        </p:nvSpPr>
        <p:spPr>
          <a:xfrm>
            <a:off x="838200" y="49078"/>
            <a:ext cx="10515600"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A9E5D44B-F005-1C99-B36E-033E8870F38A}"/>
              </a:ext>
            </a:extLst>
          </p:cNvPr>
          <p:cNvSpPr>
            <a:spLocks noGrp="1"/>
          </p:cNvSpPr>
          <p:nvPr>
            <p:ph idx="1"/>
          </p:nvPr>
        </p:nvSpPr>
        <p:spPr>
          <a:xfrm>
            <a:off x="838200" y="1634877"/>
            <a:ext cx="10515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1" name="Straight Connector 10">
            <a:extLst>
              <a:ext uri="{FF2B5EF4-FFF2-40B4-BE49-F238E27FC236}">
                <a16:creationId xmlns:a16="http://schemas.microsoft.com/office/drawing/2014/main" id="{A6BF76BD-16AA-45EB-73BE-FFFABF2F0F3A}"/>
              </a:ext>
              <a:ext uri="{C183D7F6-B498-43B3-948B-1728B52AA6E4}">
                <adec:decorative xmlns:adec="http://schemas.microsoft.com/office/drawing/2017/decorative" val="1"/>
              </a:ext>
            </a:extLst>
          </p:cNvPr>
          <p:cNvCxnSpPr>
            <a:cxnSpLocks/>
          </p:cNvCxnSpPr>
          <p:nvPr userDrawn="1"/>
        </p:nvCxnSpPr>
        <p:spPr>
          <a:xfrm>
            <a:off x="238760" y="6236723"/>
            <a:ext cx="11699240"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2C6BB598-925C-FBDE-ECF3-981F972DA817}"/>
              </a:ext>
              <a:ext uri="{C183D7F6-B498-43B3-948B-1728B52AA6E4}">
                <adec:decorative xmlns:adec="http://schemas.microsoft.com/office/drawing/2017/decorative" val="1"/>
              </a:ext>
            </a:extLst>
          </p:cNvPr>
          <p:cNvSpPr>
            <a:spLocks noGrp="1"/>
          </p:cNvSpPr>
          <p:nvPr>
            <p:ph type="sldNum" sz="quarter" idx="12"/>
          </p:nvPr>
        </p:nvSpPr>
        <p:spPr>
          <a:xfrm>
            <a:off x="346841" y="6356350"/>
            <a:ext cx="2743200" cy="365125"/>
          </a:xfrm>
          <a:prstGeom prst="rect">
            <a:avLst/>
          </a:prstGeom>
        </p:spPr>
        <p:txBody>
          <a:bodyPr/>
          <a:lstStyle/>
          <a:p>
            <a:fld id="{16985025-2193-4D20-8010-DE0BC70DF1E5}" type="slidenum">
              <a:rPr lang="en-US" smtClean="0"/>
              <a:t>‹#›</a:t>
            </a:fld>
            <a:endParaRPr lang="en-US"/>
          </a:p>
        </p:txBody>
      </p:sp>
      <p:pic>
        <p:nvPicPr>
          <p:cNvPr id="10" name="Picture 9">
            <a:extLst>
              <a:ext uri="{FF2B5EF4-FFF2-40B4-BE49-F238E27FC236}">
                <a16:creationId xmlns:a16="http://schemas.microsoft.com/office/drawing/2014/main" id="{DB0F8331-D236-2922-6C99-3CB12DA23764}"/>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10380017" y="6292995"/>
            <a:ext cx="1610438" cy="483132"/>
          </a:xfrm>
          <a:prstGeom prst="rect">
            <a:avLst/>
          </a:prstGeom>
        </p:spPr>
      </p:pic>
    </p:spTree>
    <p:extLst>
      <p:ext uri="{BB962C8B-B14F-4D97-AF65-F5344CB8AC3E}">
        <p14:creationId xmlns:p14="http://schemas.microsoft.com/office/powerpoint/2010/main" val="12622516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5630778-729B-93AB-236A-D7198E4FED8C}"/>
              </a:ext>
              <a:ext uri="{C183D7F6-B498-43B3-948B-1728B52AA6E4}">
                <adec:decorative xmlns:adec="http://schemas.microsoft.com/office/drawing/2017/decorative" val="1"/>
              </a:ext>
            </a:extLst>
          </p:cNvPr>
          <p:cNvPicPr>
            <a:picLocks noChangeAspect="1"/>
          </p:cNvPicPr>
          <p:nvPr userDrawn="1"/>
        </p:nvPicPr>
        <p:blipFill rotWithShape="1">
          <a:blip r:embed="rId2">
            <a:alphaModFix amt="70000"/>
            <a:extLst>
              <a:ext uri="{28A0092B-C50C-407E-A947-70E740481C1C}">
                <a14:useLocalDpi xmlns:a14="http://schemas.microsoft.com/office/drawing/2010/main" val="0"/>
              </a:ext>
            </a:extLst>
          </a:blip>
          <a:srcRect l="20534" b="70029"/>
          <a:stretch/>
        </p:blipFill>
        <p:spPr>
          <a:xfrm>
            <a:off x="-137" y="-9934"/>
            <a:ext cx="12191999" cy="1394303"/>
          </a:xfrm>
          <a:prstGeom prst="rect">
            <a:avLst/>
          </a:prstGeom>
        </p:spPr>
      </p:pic>
      <p:cxnSp>
        <p:nvCxnSpPr>
          <p:cNvPr id="9" name="Straight Connector 8">
            <a:extLst>
              <a:ext uri="{FF2B5EF4-FFF2-40B4-BE49-F238E27FC236}">
                <a16:creationId xmlns:a16="http://schemas.microsoft.com/office/drawing/2014/main" id="{4DADF400-A654-A728-4363-609DEDE3B219}"/>
              </a:ext>
              <a:ext uri="{C183D7F6-B498-43B3-948B-1728B52AA6E4}">
                <adec:decorative xmlns:adec="http://schemas.microsoft.com/office/drawing/2017/decorative" val="1"/>
              </a:ext>
            </a:extLst>
          </p:cNvPr>
          <p:cNvCxnSpPr>
            <a:cxnSpLocks/>
          </p:cNvCxnSpPr>
          <p:nvPr userDrawn="1"/>
        </p:nvCxnSpPr>
        <p:spPr>
          <a:xfrm>
            <a:off x="346841" y="251440"/>
            <a:ext cx="0" cy="876563"/>
          </a:xfrm>
          <a:prstGeom prst="line">
            <a:avLst/>
          </a:prstGeom>
          <a:ln w="76200">
            <a:solidFill>
              <a:srgbClr val="ACD26B"/>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60540A02-1556-3058-AE0E-3538E912C5DE}"/>
              </a:ext>
            </a:extLst>
          </p:cNvPr>
          <p:cNvSpPr>
            <a:spLocks noGrp="1"/>
          </p:cNvSpPr>
          <p:nvPr>
            <p:ph type="title"/>
          </p:nvPr>
        </p:nvSpPr>
        <p:spPr>
          <a:xfrm>
            <a:off x="838200" y="49078"/>
            <a:ext cx="10515600"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94E9494C-4F58-F05B-6177-E11509FD78B0}"/>
              </a:ext>
            </a:extLst>
          </p:cNvPr>
          <p:cNvSpPr>
            <a:spLocks noGrp="1"/>
          </p:cNvSpPr>
          <p:nvPr>
            <p:ph sz="half" idx="1"/>
          </p:nvPr>
        </p:nvSpPr>
        <p:spPr>
          <a:xfrm>
            <a:off x="838200" y="1634877"/>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FABA241-2D02-B21F-0651-88FB662CA9B7}"/>
              </a:ext>
            </a:extLst>
          </p:cNvPr>
          <p:cNvSpPr>
            <a:spLocks noGrp="1"/>
          </p:cNvSpPr>
          <p:nvPr>
            <p:ph sz="half" idx="2"/>
          </p:nvPr>
        </p:nvSpPr>
        <p:spPr>
          <a:xfrm>
            <a:off x="6172200" y="1634877"/>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1" name="Straight Connector 10">
            <a:extLst>
              <a:ext uri="{FF2B5EF4-FFF2-40B4-BE49-F238E27FC236}">
                <a16:creationId xmlns:a16="http://schemas.microsoft.com/office/drawing/2014/main" id="{F86497BD-D2E7-F803-F9D1-B8DD39605E8F}"/>
              </a:ext>
              <a:ext uri="{C183D7F6-B498-43B3-948B-1728B52AA6E4}">
                <adec:decorative xmlns:adec="http://schemas.microsoft.com/office/drawing/2017/decorative" val="1"/>
              </a:ext>
            </a:extLst>
          </p:cNvPr>
          <p:cNvCxnSpPr>
            <a:cxnSpLocks/>
          </p:cNvCxnSpPr>
          <p:nvPr userDrawn="1"/>
        </p:nvCxnSpPr>
        <p:spPr>
          <a:xfrm>
            <a:off x="238760" y="6236723"/>
            <a:ext cx="11699240"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2" name="Slide Number Placeholder 5">
            <a:extLst>
              <a:ext uri="{FF2B5EF4-FFF2-40B4-BE49-F238E27FC236}">
                <a16:creationId xmlns:a16="http://schemas.microsoft.com/office/drawing/2014/main" id="{F70DB4A8-7E5B-EA41-2CA8-62EDC291B7EF}"/>
              </a:ext>
              <a:ext uri="{C183D7F6-B498-43B3-948B-1728B52AA6E4}">
                <adec:decorative xmlns:adec="http://schemas.microsoft.com/office/drawing/2017/decorative" val="1"/>
              </a:ext>
            </a:extLst>
          </p:cNvPr>
          <p:cNvSpPr>
            <a:spLocks noGrp="1"/>
          </p:cNvSpPr>
          <p:nvPr>
            <p:ph type="sldNum" sz="quarter" idx="12"/>
          </p:nvPr>
        </p:nvSpPr>
        <p:spPr>
          <a:xfrm>
            <a:off x="346841" y="6366078"/>
            <a:ext cx="2743200" cy="365125"/>
          </a:xfrm>
          <a:prstGeom prst="rect">
            <a:avLst/>
          </a:prstGeom>
        </p:spPr>
        <p:txBody>
          <a:bodyPr/>
          <a:lstStyle/>
          <a:p>
            <a:fld id="{16985025-2193-4D20-8010-DE0BC70DF1E5}" type="slidenum">
              <a:rPr lang="en-US" smtClean="0"/>
              <a:t>‹#›</a:t>
            </a:fld>
            <a:endParaRPr lang="en-US"/>
          </a:p>
        </p:txBody>
      </p:sp>
      <p:pic>
        <p:nvPicPr>
          <p:cNvPr id="10" name="Picture 9">
            <a:extLst>
              <a:ext uri="{FF2B5EF4-FFF2-40B4-BE49-F238E27FC236}">
                <a16:creationId xmlns:a16="http://schemas.microsoft.com/office/drawing/2014/main" id="{CECE8B38-CF32-EC47-E56E-F225964B4C0F}"/>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10380017" y="6292995"/>
            <a:ext cx="1610438" cy="483132"/>
          </a:xfrm>
          <a:prstGeom prst="rect">
            <a:avLst/>
          </a:prstGeom>
        </p:spPr>
      </p:pic>
    </p:spTree>
    <p:extLst>
      <p:ext uri="{BB962C8B-B14F-4D97-AF65-F5344CB8AC3E}">
        <p14:creationId xmlns:p14="http://schemas.microsoft.com/office/powerpoint/2010/main" val="27593847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D5D12A8-78B1-ACA9-E63C-85E6E0A50CE6}"/>
              </a:ext>
              <a:ext uri="{C183D7F6-B498-43B3-948B-1728B52AA6E4}">
                <adec:decorative xmlns:adec="http://schemas.microsoft.com/office/drawing/2017/decorative" val="1"/>
              </a:ext>
            </a:extLst>
          </p:cNvPr>
          <p:cNvPicPr>
            <a:picLocks noChangeAspect="1"/>
          </p:cNvPicPr>
          <p:nvPr userDrawn="1"/>
        </p:nvPicPr>
        <p:blipFill rotWithShape="1">
          <a:blip r:embed="rId2">
            <a:alphaModFix amt="70000"/>
            <a:extLst>
              <a:ext uri="{28A0092B-C50C-407E-A947-70E740481C1C}">
                <a14:useLocalDpi xmlns:a14="http://schemas.microsoft.com/office/drawing/2010/main" val="0"/>
              </a:ext>
            </a:extLst>
          </a:blip>
          <a:srcRect l="20534" b="70029"/>
          <a:stretch/>
        </p:blipFill>
        <p:spPr>
          <a:xfrm>
            <a:off x="-137" y="-9934"/>
            <a:ext cx="12191999" cy="1394303"/>
          </a:xfrm>
          <a:prstGeom prst="rect">
            <a:avLst/>
          </a:prstGeom>
        </p:spPr>
      </p:pic>
      <p:cxnSp>
        <p:nvCxnSpPr>
          <p:cNvPr id="11" name="Straight Connector 10">
            <a:extLst>
              <a:ext uri="{FF2B5EF4-FFF2-40B4-BE49-F238E27FC236}">
                <a16:creationId xmlns:a16="http://schemas.microsoft.com/office/drawing/2014/main" id="{50B64489-138C-47BC-BCDE-FFA972613E5C}"/>
              </a:ext>
              <a:ext uri="{C183D7F6-B498-43B3-948B-1728B52AA6E4}">
                <adec:decorative xmlns:adec="http://schemas.microsoft.com/office/drawing/2017/decorative" val="1"/>
              </a:ext>
            </a:extLst>
          </p:cNvPr>
          <p:cNvCxnSpPr>
            <a:cxnSpLocks/>
          </p:cNvCxnSpPr>
          <p:nvPr userDrawn="1"/>
        </p:nvCxnSpPr>
        <p:spPr>
          <a:xfrm>
            <a:off x="346841" y="251440"/>
            <a:ext cx="0" cy="876563"/>
          </a:xfrm>
          <a:prstGeom prst="line">
            <a:avLst/>
          </a:prstGeom>
          <a:ln w="76200">
            <a:solidFill>
              <a:srgbClr val="ACD26B"/>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C60A089D-48CA-8452-5D67-515DA52610E3}"/>
              </a:ext>
            </a:extLst>
          </p:cNvPr>
          <p:cNvSpPr>
            <a:spLocks noGrp="1"/>
          </p:cNvSpPr>
          <p:nvPr>
            <p:ph type="title"/>
          </p:nvPr>
        </p:nvSpPr>
        <p:spPr>
          <a:xfrm>
            <a:off x="839788" y="39350"/>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ED12E24-32DC-5139-F033-6A7EC937475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F2DB097-2D5D-6858-F5D7-7674A307B04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3557F43-B420-5015-6BEE-B647D01E19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28667C2-F415-9F74-5F80-14BE1A8484B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3" name="Straight Connector 12">
            <a:extLst>
              <a:ext uri="{FF2B5EF4-FFF2-40B4-BE49-F238E27FC236}">
                <a16:creationId xmlns:a16="http://schemas.microsoft.com/office/drawing/2014/main" id="{8726D6EA-ACE9-E3DE-8358-026EB15D099F}"/>
              </a:ext>
              <a:ext uri="{C183D7F6-B498-43B3-948B-1728B52AA6E4}">
                <adec:decorative xmlns:adec="http://schemas.microsoft.com/office/drawing/2017/decorative" val="1"/>
              </a:ext>
            </a:extLst>
          </p:cNvPr>
          <p:cNvCxnSpPr>
            <a:cxnSpLocks/>
          </p:cNvCxnSpPr>
          <p:nvPr userDrawn="1"/>
        </p:nvCxnSpPr>
        <p:spPr>
          <a:xfrm>
            <a:off x="238760" y="6236723"/>
            <a:ext cx="11699240"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5" name="Slide Number Placeholder 5">
            <a:extLst>
              <a:ext uri="{FF2B5EF4-FFF2-40B4-BE49-F238E27FC236}">
                <a16:creationId xmlns:a16="http://schemas.microsoft.com/office/drawing/2014/main" id="{A43AFD03-952F-3902-0E4E-F2A25CC3E7A7}"/>
              </a:ext>
              <a:ext uri="{C183D7F6-B498-43B3-948B-1728B52AA6E4}">
                <adec:decorative xmlns:adec="http://schemas.microsoft.com/office/drawing/2017/decorative" val="1"/>
              </a:ext>
            </a:extLst>
          </p:cNvPr>
          <p:cNvSpPr>
            <a:spLocks noGrp="1"/>
          </p:cNvSpPr>
          <p:nvPr>
            <p:ph type="sldNum" sz="quarter" idx="12"/>
          </p:nvPr>
        </p:nvSpPr>
        <p:spPr>
          <a:xfrm>
            <a:off x="346841" y="6356350"/>
            <a:ext cx="2743200" cy="365125"/>
          </a:xfrm>
          <a:prstGeom prst="rect">
            <a:avLst/>
          </a:prstGeom>
        </p:spPr>
        <p:txBody>
          <a:bodyPr/>
          <a:lstStyle/>
          <a:p>
            <a:fld id="{16985025-2193-4D20-8010-DE0BC70DF1E5}" type="slidenum">
              <a:rPr lang="en-US" smtClean="0"/>
              <a:t>‹#›</a:t>
            </a:fld>
            <a:endParaRPr lang="en-US"/>
          </a:p>
        </p:txBody>
      </p:sp>
      <p:pic>
        <p:nvPicPr>
          <p:cNvPr id="12" name="Picture 11">
            <a:extLst>
              <a:ext uri="{FF2B5EF4-FFF2-40B4-BE49-F238E27FC236}">
                <a16:creationId xmlns:a16="http://schemas.microsoft.com/office/drawing/2014/main" id="{42982A22-7AA0-2350-B267-33EE798FF2CD}"/>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10380017" y="6292995"/>
            <a:ext cx="1610438" cy="483132"/>
          </a:xfrm>
          <a:prstGeom prst="rect">
            <a:avLst/>
          </a:prstGeom>
        </p:spPr>
      </p:pic>
    </p:spTree>
    <p:extLst>
      <p:ext uri="{BB962C8B-B14F-4D97-AF65-F5344CB8AC3E}">
        <p14:creationId xmlns:p14="http://schemas.microsoft.com/office/powerpoint/2010/main" val="39161177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4768CF3-45DF-B025-676C-E360604157C6}"/>
              </a:ext>
              <a:ext uri="{C183D7F6-B498-43B3-948B-1728B52AA6E4}">
                <adec:decorative xmlns:adec="http://schemas.microsoft.com/office/drawing/2017/decorative" val="1"/>
              </a:ext>
            </a:extLst>
          </p:cNvPr>
          <p:cNvPicPr>
            <a:picLocks noChangeAspect="1"/>
          </p:cNvPicPr>
          <p:nvPr userDrawn="1"/>
        </p:nvPicPr>
        <p:blipFill rotWithShape="1">
          <a:blip r:embed="rId2">
            <a:alphaModFix amt="70000"/>
            <a:extLst>
              <a:ext uri="{28A0092B-C50C-407E-A947-70E740481C1C}">
                <a14:useLocalDpi xmlns:a14="http://schemas.microsoft.com/office/drawing/2010/main" val="0"/>
              </a:ext>
            </a:extLst>
          </a:blip>
          <a:srcRect l="20534" b="70029"/>
          <a:stretch/>
        </p:blipFill>
        <p:spPr>
          <a:xfrm>
            <a:off x="-137" y="-206"/>
            <a:ext cx="12191999" cy="1394303"/>
          </a:xfrm>
          <a:prstGeom prst="rect">
            <a:avLst/>
          </a:prstGeom>
        </p:spPr>
      </p:pic>
      <p:cxnSp>
        <p:nvCxnSpPr>
          <p:cNvPr id="7" name="Straight Connector 6">
            <a:extLst>
              <a:ext uri="{FF2B5EF4-FFF2-40B4-BE49-F238E27FC236}">
                <a16:creationId xmlns:a16="http://schemas.microsoft.com/office/drawing/2014/main" id="{E4852DB9-ECBB-28DC-7D5B-207784579DE5}"/>
              </a:ext>
              <a:ext uri="{C183D7F6-B498-43B3-948B-1728B52AA6E4}">
                <adec:decorative xmlns:adec="http://schemas.microsoft.com/office/drawing/2017/decorative" val="1"/>
              </a:ext>
            </a:extLst>
          </p:cNvPr>
          <p:cNvCxnSpPr>
            <a:cxnSpLocks/>
          </p:cNvCxnSpPr>
          <p:nvPr userDrawn="1"/>
        </p:nvCxnSpPr>
        <p:spPr>
          <a:xfrm>
            <a:off x="346841" y="251440"/>
            <a:ext cx="0" cy="876563"/>
          </a:xfrm>
          <a:prstGeom prst="line">
            <a:avLst/>
          </a:prstGeom>
          <a:ln w="76200">
            <a:solidFill>
              <a:srgbClr val="ACD26B"/>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8FB7B734-E450-5A48-A801-4A800D394CCF}"/>
              </a:ext>
            </a:extLst>
          </p:cNvPr>
          <p:cNvSpPr>
            <a:spLocks noGrp="1"/>
          </p:cNvSpPr>
          <p:nvPr>
            <p:ph type="title"/>
          </p:nvPr>
        </p:nvSpPr>
        <p:spPr>
          <a:xfrm>
            <a:off x="838200" y="36667"/>
            <a:ext cx="10515600" cy="1325563"/>
          </a:xfrm>
        </p:spPr>
        <p:txBody>
          <a:bodyPr/>
          <a:lstStyle/>
          <a:p>
            <a:r>
              <a:rPr lang="en-US"/>
              <a:t>Click to edit Master title style</a:t>
            </a:r>
          </a:p>
        </p:txBody>
      </p:sp>
      <p:cxnSp>
        <p:nvCxnSpPr>
          <p:cNvPr id="9" name="Straight Connector 8">
            <a:extLst>
              <a:ext uri="{FF2B5EF4-FFF2-40B4-BE49-F238E27FC236}">
                <a16:creationId xmlns:a16="http://schemas.microsoft.com/office/drawing/2014/main" id="{21DC045F-9BD9-E7DD-BD89-27EF61010E03}"/>
              </a:ext>
              <a:ext uri="{C183D7F6-B498-43B3-948B-1728B52AA6E4}">
                <adec:decorative xmlns:adec="http://schemas.microsoft.com/office/drawing/2017/decorative" val="1"/>
              </a:ext>
            </a:extLst>
          </p:cNvPr>
          <p:cNvCxnSpPr>
            <a:cxnSpLocks/>
          </p:cNvCxnSpPr>
          <p:nvPr userDrawn="1"/>
        </p:nvCxnSpPr>
        <p:spPr>
          <a:xfrm>
            <a:off x="238760" y="6236723"/>
            <a:ext cx="11699240"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1" name="Slide Number Placeholder 5">
            <a:extLst>
              <a:ext uri="{FF2B5EF4-FFF2-40B4-BE49-F238E27FC236}">
                <a16:creationId xmlns:a16="http://schemas.microsoft.com/office/drawing/2014/main" id="{391DF905-81D4-2793-3188-6E816D3883CA}"/>
              </a:ext>
              <a:ext uri="{C183D7F6-B498-43B3-948B-1728B52AA6E4}">
                <adec:decorative xmlns:adec="http://schemas.microsoft.com/office/drawing/2017/decorative" val="1"/>
              </a:ext>
            </a:extLst>
          </p:cNvPr>
          <p:cNvSpPr>
            <a:spLocks noGrp="1"/>
          </p:cNvSpPr>
          <p:nvPr>
            <p:ph type="sldNum" sz="quarter" idx="12"/>
          </p:nvPr>
        </p:nvSpPr>
        <p:spPr>
          <a:xfrm>
            <a:off x="346841" y="6356350"/>
            <a:ext cx="2743200" cy="365125"/>
          </a:xfrm>
          <a:prstGeom prst="rect">
            <a:avLst/>
          </a:prstGeom>
        </p:spPr>
        <p:txBody>
          <a:bodyPr/>
          <a:lstStyle/>
          <a:p>
            <a:fld id="{16985025-2193-4D20-8010-DE0BC70DF1E5}" type="slidenum">
              <a:rPr lang="en-US" smtClean="0"/>
              <a:t>‹#›</a:t>
            </a:fld>
            <a:endParaRPr lang="en-US"/>
          </a:p>
        </p:txBody>
      </p:sp>
      <p:pic>
        <p:nvPicPr>
          <p:cNvPr id="8" name="Picture 7">
            <a:extLst>
              <a:ext uri="{FF2B5EF4-FFF2-40B4-BE49-F238E27FC236}">
                <a16:creationId xmlns:a16="http://schemas.microsoft.com/office/drawing/2014/main" id="{7C14ADE4-81E0-EA16-94CF-F27B46AA524A}"/>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10380017" y="6292995"/>
            <a:ext cx="1610438" cy="483132"/>
          </a:xfrm>
          <a:prstGeom prst="rect">
            <a:avLst/>
          </a:prstGeom>
        </p:spPr>
      </p:pic>
    </p:spTree>
    <p:extLst>
      <p:ext uri="{BB962C8B-B14F-4D97-AF65-F5344CB8AC3E}">
        <p14:creationId xmlns:p14="http://schemas.microsoft.com/office/powerpoint/2010/main" val="4360584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EA838-E826-B470-0C73-999D756D11B0}"/>
              </a:ext>
            </a:extLst>
          </p:cNvPr>
          <p:cNvSpPr>
            <a:spLocks noGrp="1"/>
          </p:cNvSpPr>
          <p:nvPr>
            <p:ph type="title"/>
          </p:nvPr>
        </p:nvSpPr>
        <p:spPr>
          <a:xfrm>
            <a:off x="537686" y="-1455362"/>
            <a:ext cx="10515600" cy="1325563"/>
          </a:xfrm>
        </p:spPr>
        <p:txBody>
          <a:bodyPr/>
          <a:lstStyle/>
          <a:p>
            <a:r>
              <a:rPr lang="en-US"/>
              <a:t>Click to edit Master title style</a:t>
            </a:r>
          </a:p>
        </p:txBody>
      </p:sp>
      <p:sp>
        <p:nvSpPr>
          <p:cNvPr id="10" name="Content Placeholder 2">
            <a:extLst>
              <a:ext uri="{FF2B5EF4-FFF2-40B4-BE49-F238E27FC236}">
                <a16:creationId xmlns:a16="http://schemas.microsoft.com/office/drawing/2014/main" id="{F704948F-7C88-5347-7B4E-A7F9954A8CE0}"/>
              </a:ext>
            </a:extLst>
          </p:cNvPr>
          <p:cNvSpPr>
            <a:spLocks noGrp="1"/>
          </p:cNvSpPr>
          <p:nvPr>
            <p:ph idx="1"/>
          </p:nvPr>
        </p:nvSpPr>
        <p:spPr>
          <a:xfrm>
            <a:off x="537686" y="389113"/>
            <a:ext cx="11116628" cy="554976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3">
            <a:extLst>
              <a:ext uri="{FF2B5EF4-FFF2-40B4-BE49-F238E27FC236}">
                <a16:creationId xmlns:a16="http://schemas.microsoft.com/office/drawing/2014/main" id="{9A684DD9-5B86-09C8-CC06-BB73C1753DEB}"/>
              </a:ext>
              <a:ext uri="{C183D7F6-B498-43B3-948B-1728B52AA6E4}">
                <adec:decorative xmlns:adec="http://schemas.microsoft.com/office/drawing/2017/decorative" val="1"/>
              </a:ext>
            </a:extLst>
          </p:cNvPr>
          <p:cNvSpPr>
            <a:spLocks noGrp="1"/>
          </p:cNvSpPr>
          <p:nvPr>
            <p:ph type="sldNum" sz="quarter" idx="12"/>
          </p:nvPr>
        </p:nvSpPr>
        <p:spPr>
          <a:xfrm>
            <a:off x="238760" y="6366078"/>
            <a:ext cx="2743200" cy="365125"/>
          </a:xfrm>
          <a:prstGeom prst="rect">
            <a:avLst/>
          </a:prstGeom>
        </p:spPr>
        <p:txBody>
          <a:bodyPr/>
          <a:lstStyle/>
          <a:p>
            <a:fld id="{16985025-2193-4D20-8010-DE0BC70DF1E5}" type="slidenum">
              <a:rPr lang="en-US" smtClean="0"/>
              <a:t>‹#›</a:t>
            </a:fld>
            <a:endParaRPr lang="en-US"/>
          </a:p>
        </p:txBody>
      </p:sp>
      <p:pic>
        <p:nvPicPr>
          <p:cNvPr id="7" name="Picture 6">
            <a:extLst>
              <a:ext uri="{FF2B5EF4-FFF2-40B4-BE49-F238E27FC236}">
                <a16:creationId xmlns:a16="http://schemas.microsoft.com/office/drawing/2014/main" id="{CAC81249-F3BA-A57F-B360-0D8ABD86F3EC}"/>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0380017" y="6292995"/>
            <a:ext cx="1610438" cy="483132"/>
          </a:xfrm>
          <a:prstGeom prst="rect">
            <a:avLst/>
          </a:prstGeom>
        </p:spPr>
      </p:pic>
      <p:cxnSp>
        <p:nvCxnSpPr>
          <p:cNvPr id="8" name="Straight Connector 7">
            <a:extLst>
              <a:ext uri="{FF2B5EF4-FFF2-40B4-BE49-F238E27FC236}">
                <a16:creationId xmlns:a16="http://schemas.microsoft.com/office/drawing/2014/main" id="{1BC18DCC-E07B-D4E1-0935-11911CB99CA7}"/>
              </a:ext>
              <a:ext uri="{C183D7F6-B498-43B3-948B-1728B52AA6E4}">
                <adec:decorative xmlns:adec="http://schemas.microsoft.com/office/drawing/2017/decorative" val="1"/>
              </a:ext>
            </a:extLst>
          </p:cNvPr>
          <p:cNvCxnSpPr>
            <a:cxnSpLocks/>
          </p:cNvCxnSpPr>
          <p:nvPr userDrawn="1"/>
        </p:nvCxnSpPr>
        <p:spPr>
          <a:xfrm>
            <a:off x="238760" y="6236723"/>
            <a:ext cx="11699240"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0548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9F0D3784-2A7A-F57E-F446-279C288704C4}"/>
              </a:ext>
              <a:ext uri="{C183D7F6-B498-43B3-948B-1728B52AA6E4}">
                <adec:decorative xmlns:adec="http://schemas.microsoft.com/office/drawing/2017/decorative" val="1"/>
              </a:ext>
            </a:extLst>
          </p:cNvPr>
          <p:cNvCxnSpPr>
            <a:cxnSpLocks/>
          </p:cNvCxnSpPr>
          <p:nvPr userDrawn="1"/>
        </p:nvCxnSpPr>
        <p:spPr>
          <a:xfrm>
            <a:off x="238760" y="6236723"/>
            <a:ext cx="11699240"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7" name="Slide Number Placeholder 6">
            <a:extLst>
              <a:ext uri="{FF2B5EF4-FFF2-40B4-BE49-F238E27FC236}">
                <a16:creationId xmlns:a16="http://schemas.microsoft.com/office/drawing/2014/main" id="{72126F06-1FAF-E717-B1DD-1D70B07BAC08}"/>
              </a:ext>
              <a:ext uri="{C183D7F6-B498-43B3-948B-1728B52AA6E4}">
                <adec:decorative xmlns:adec="http://schemas.microsoft.com/office/drawing/2017/decorative" val="1"/>
              </a:ext>
            </a:extLst>
          </p:cNvPr>
          <p:cNvSpPr>
            <a:spLocks noGrp="1"/>
          </p:cNvSpPr>
          <p:nvPr>
            <p:ph type="sldNum" sz="quarter" idx="12"/>
          </p:nvPr>
        </p:nvSpPr>
        <p:spPr>
          <a:xfrm>
            <a:off x="238760" y="6356350"/>
            <a:ext cx="2743200" cy="365125"/>
          </a:xfrm>
          <a:prstGeom prst="rect">
            <a:avLst/>
          </a:prstGeom>
        </p:spPr>
        <p:txBody>
          <a:bodyPr/>
          <a:lstStyle/>
          <a:p>
            <a:fld id="{16985025-2193-4D20-8010-DE0BC70DF1E5}" type="slidenum">
              <a:rPr lang="en-US" smtClean="0"/>
              <a:t>‹#›</a:t>
            </a:fld>
            <a:endParaRPr lang="en-US"/>
          </a:p>
        </p:txBody>
      </p:sp>
      <p:pic>
        <p:nvPicPr>
          <p:cNvPr id="10" name="Picture 9">
            <a:extLst>
              <a:ext uri="{FF2B5EF4-FFF2-40B4-BE49-F238E27FC236}">
                <a16:creationId xmlns:a16="http://schemas.microsoft.com/office/drawing/2014/main" id="{AA25881B-0111-2384-A805-56845AAC24D4}"/>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10380017" y="6292995"/>
            <a:ext cx="1610438" cy="483132"/>
          </a:xfrm>
          <a:prstGeom prst="rect">
            <a:avLst/>
          </a:prstGeom>
        </p:spPr>
      </p:pic>
      <p:pic>
        <p:nvPicPr>
          <p:cNvPr id="5" name="Picture 4">
            <a:extLst>
              <a:ext uri="{FF2B5EF4-FFF2-40B4-BE49-F238E27FC236}">
                <a16:creationId xmlns:a16="http://schemas.microsoft.com/office/drawing/2014/main" id="{390C6415-C011-A974-7C72-C479B5A80D87}"/>
              </a:ext>
              <a:ext uri="{C183D7F6-B498-43B3-948B-1728B52AA6E4}">
                <adec:decorative xmlns:adec="http://schemas.microsoft.com/office/drawing/2017/decorative" val="1"/>
              </a:ext>
            </a:extLst>
          </p:cNvPr>
          <p:cNvPicPr>
            <a:picLocks noChangeAspect="1"/>
          </p:cNvPicPr>
          <p:nvPr userDrawn="1"/>
        </p:nvPicPr>
        <p:blipFill rotWithShape="1">
          <a:blip r:embed="rId3">
            <a:alphaModFix amt="70000"/>
            <a:extLst>
              <a:ext uri="{28A0092B-C50C-407E-A947-70E740481C1C}">
                <a14:useLocalDpi xmlns:a14="http://schemas.microsoft.com/office/drawing/2010/main" val="0"/>
              </a:ext>
            </a:extLst>
          </a:blip>
          <a:srcRect l="20534" r="48362" b="59571"/>
          <a:stretch/>
        </p:blipFill>
        <p:spPr>
          <a:xfrm>
            <a:off x="-136" y="9523"/>
            <a:ext cx="4772162" cy="1880826"/>
          </a:xfrm>
          <a:prstGeom prst="rect">
            <a:avLst/>
          </a:prstGeom>
        </p:spPr>
      </p:pic>
      <p:cxnSp>
        <p:nvCxnSpPr>
          <p:cNvPr id="6" name="Straight Connector 5">
            <a:extLst>
              <a:ext uri="{FF2B5EF4-FFF2-40B4-BE49-F238E27FC236}">
                <a16:creationId xmlns:a16="http://schemas.microsoft.com/office/drawing/2014/main" id="{C61C1FFE-230D-1524-C859-6CA5E1D05133}"/>
              </a:ext>
              <a:ext uri="{C183D7F6-B498-43B3-948B-1728B52AA6E4}">
                <adec:decorative xmlns:adec="http://schemas.microsoft.com/office/drawing/2017/decorative" val="1"/>
              </a:ext>
            </a:extLst>
          </p:cNvPr>
          <p:cNvCxnSpPr>
            <a:cxnSpLocks/>
          </p:cNvCxnSpPr>
          <p:nvPr userDrawn="1"/>
        </p:nvCxnSpPr>
        <p:spPr>
          <a:xfrm>
            <a:off x="346841" y="385399"/>
            <a:ext cx="0" cy="1205276"/>
          </a:xfrm>
          <a:prstGeom prst="line">
            <a:avLst/>
          </a:prstGeom>
          <a:ln w="76200">
            <a:solidFill>
              <a:srgbClr val="ACD26B"/>
            </a:solidFill>
          </a:ln>
        </p:spPr>
        <p:style>
          <a:lnRef idx="1">
            <a:schemeClr val="accent1"/>
          </a:lnRef>
          <a:fillRef idx="0">
            <a:schemeClr val="accent1"/>
          </a:fillRef>
          <a:effectRef idx="0">
            <a:schemeClr val="accent1"/>
          </a:effectRef>
          <a:fontRef idx="minor">
            <a:schemeClr val="tx1"/>
          </a:fontRef>
        </p:style>
      </p:cxnSp>
      <p:sp>
        <p:nvSpPr>
          <p:cNvPr id="12" name="Title 1">
            <a:extLst>
              <a:ext uri="{FF2B5EF4-FFF2-40B4-BE49-F238E27FC236}">
                <a16:creationId xmlns:a16="http://schemas.microsoft.com/office/drawing/2014/main" id="{3142E73F-C192-78FC-B3A8-A38AC6264584}"/>
              </a:ext>
            </a:extLst>
          </p:cNvPr>
          <p:cNvSpPr>
            <a:spLocks noGrp="1"/>
          </p:cNvSpPr>
          <p:nvPr>
            <p:ph type="title"/>
          </p:nvPr>
        </p:nvSpPr>
        <p:spPr>
          <a:xfrm>
            <a:off x="839788" y="290149"/>
            <a:ext cx="3932237" cy="1600200"/>
          </a:xfrm>
        </p:spPr>
        <p:txBody>
          <a:bodyPr anchor="ctr"/>
          <a:lstStyle>
            <a:lvl1pPr>
              <a:defRPr sz="3200"/>
            </a:lvl1pPr>
          </a:lstStyle>
          <a:p>
            <a:r>
              <a:rPr lang="en-US"/>
              <a:t>Click to edit Master title style</a:t>
            </a:r>
          </a:p>
        </p:txBody>
      </p:sp>
      <p:sp>
        <p:nvSpPr>
          <p:cNvPr id="4" name="Text Placeholder 3">
            <a:extLst>
              <a:ext uri="{FF2B5EF4-FFF2-40B4-BE49-F238E27FC236}">
                <a16:creationId xmlns:a16="http://schemas.microsoft.com/office/drawing/2014/main" id="{704BF33F-48EA-732D-9EFC-78A2CCCD9A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a:extLst>
              <a:ext uri="{FF2B5EF4-FFF2-40B4-BE49-F238E27FC236}">
                <a16:creationId xmlns:a16="http://schemas.microsoft.com/office/drawing/2014/main" id="{97CEC390-560E-1A2D-826F-95CBDC74A52F}"/>
              </a:ext>
            </a:extLst>
          </p:cNvPr>
          <p:cNvSpPr>
            <a:spLocks noGrp="1"/>
          </p:cNvSpPr>
          <p:nvPr>
            <p:ph idx="1"/>
          </p:nvPr>
        </p:nvSpPr>
        <p:spPr>
          <a:xfrm>
            <a:off x="5183188" y="272377"/>
            <a:ext cx="6754812" cy="558867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792530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778B3BF-6370-F453-2885-A33491C882DC}"/>
              </a:ext>
              <a:ext uri="{C183D7F6-B498-43B3-948B-1728B52AA6E4}">
                <adec:decorative xmlns:adec="http://schemas.microsoft.com/office/drawing/2017/decorative" val="1"/>
              </a:ext>
            </a:extLst>
          </p:cNvPr>
          <p:cNvPicPr>
            <a:picLocks noChangeAspect="1"/>
          </p:cNvPicPr>
          <p:nvPr userDrawn="1"/>
        </p:nvPicPr>
        <p:blipFill rotWithShape="1">
          <a:blip r:embed="rId2">
            <a:alphaModFix amt="70000"/>
            <a:extLst>
              <a:ext uri="{28A0092B-C50C-407E-A947-70E740481C1C}">
                <a14:useLocalDpi xmlns:a14="http://schemas.microsoft.com/office/drawing/2010/main" val="0"/>
              </a:ext>
            </a:extLst>
          </a:blip>
          <a:srcRect l="20534" r="48362" b="59571"/>
          <a:stretch/>
        </p:blipFill>
        <p:spPr>
          <a:xfrm>
            <a:off x="-136" y="9523"/>
            <a:ext cx="4772162" cy="1880826"/>
          </a:xfrm>
          <a:prstGeom prst="rect">
            <a:avLst/>
          </a:prstGeom>
        </p:spPr>
      </p:pic>
      <p:cxnSp>
        <p:nvCxnSpPr>
          <p:cNvPr id="9" name="Straight Connector 8">
            <a:extLst>
              <a:ext uri="{FF2B5EF4-FFF2-40B4-BE49-F238E27FC236}">
                <a16:creationId xmlns:a16="http://schemas.microsoft.com/office/drawing/2014/main" id="{080DBD43-6D27-8325-F369-86D0BC13C9B0}"/>
              </a:ext>
              <a:ext uri="{C183D7F6-B498-43B3-948B-1728B52AA6E4}">
                <adec:decorative xmlns:adec="http://schemas.microsoft.com/office/drawing/2017/decorative" val="1"/>
              </a:ext>
            </a:extLst>
          </p:cNvPr>
          <p:cNvCxnSpPr>
            <a:cxnSpLocks/>
          </p:cNvCxnSpPr>
          <p:nvPr userDrawn="1"/>
        </p:nvCxnSpPr>
        <p:spPr>
          <a:xfrm>
            <a:off x="346841" y="385399"/>
            <a:ext cx="0" cy="1205276"/>
          </a:xfrm>
          <a:prstGeom prst="line">
            <a:avLst/>
          </a:prstGeom>
          <a:ln w="76200">
            <a:solidFill>
              <a:srgbClr val="ACD26B"/>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8E95EBDA-464F-8511-F83C-2658A517170C}"/>
              </a:ext>
            </a:extLst>
          </p:cNvPr>
          <p:cNvSpPr>
            <a:spLocks noGrp="1"/>
          </p:cNvSpPr>
          <p:nvPr>
            <p:ph type="title"/>
          </p:nvPr>
        </p:nvSpPr>
        <p:spPr>
          <a:xfrm>
            <a:off x="839788" y="290149"/>
            <a:ext cx="3932237" cy="1600200"/>
          </a:xfrm>
        </p:spPr>
        <p:txBody>
          <a:bodyPr anchor="ctr"/>
          <a:lstStyle>
            <a:lvl1pPr>
              <a:defRPr sz="3200"/>
            </a:lvl1pPr>
          </a:lstStyle>
          <a:p>
            <a:r>
              <a:rPr lang="en-US"/>
              <a:t>Click to edit Master title style</a:t>
            </a:r>
          </a:p>
        </p:txBody>
      </p:sp>
      <p:sp>
        <p:nvSpPr>
          <p:cNvPr id="4" name="Text Placeholder 3">
            <a:extLst>
              <a:ext uri="{FF2B5EF4-FFF2-40B4-BE49-F238E27FC236}">
                <a16:creationId xmlns:a16="http://schemas.microsoft.com/office/drawing/2014/main" id="{1EA39266-D663-CDAB-D8A4-10F726708E9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Picture Placeholder 2">
            <a:extLst>
              <a:ext uri="{FF2B5EF4-FFF2-40B4-BE49-F238E27FC236}">
                <a16:creationId xmlns:a16="http://schemas.microsoft.com/office/drawing/2014/main" id="{6CA994A7-6888-E016-499D-A59CC6FBF2FB}"/>
              </a:ext>
            </a:extLst>
          </p:cNvPr>
          <p:cNvSpPr>
            <a:spLocks noGrp="1"/>
          </p:cNvSpPr>
          <p:nvPr>
            <p:ph type="pic" idx="1"/>
          </p:nvPr>
        </p:nvSpPr>
        <p:spPr>
          <a:xfrm>
            <a:off x="5183188" y="1"/>
            <a:ext cx="7008812" cy="58610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7" name="Slide Number Placeholder 6">
            <a:extLst>
              <a:ext uri="{FF2B5EF4-FFF2-40B4-BE49-F238E27FC236}">
                <a16:creationId xmlns:a16="http://schemas.microsoft.com/office/drawing/2014/main" id="{B74B5B57-F615-F2C6-F932-15FE547A10DD}"/>
              </a:ext>
              <a:ext uri="{C183D7F6-B498-43B3-948B-1728B52AA6E4}">
                <adec:decorative xmlns:adec="http://schemas.microsoft.com/office/drawing/2017/decorative" val="1"/>
              </a:ext>
            </a:extLst>
          </p:cNvPr>
          <p:cNvSpPr>
            <a:spLocks noGrp="1"/>
          </p:cNvSpPr>
          <p:nvPr>
            <p:ph type="sldNum" sz="quarter" idx="12"/>
          </p:nvPr>
        </p:nvSpPr>
        <p:spPr>
          <a:xfrm>
            <a:off x="238760" y="6356350"/>
            <a:ext cx="2743200" cy="365125"/>
          </a:xfrm>
          <a:prstGeom prst="rect">
            <a:avLst/>
          </a:prstGeom>
        </p:spPr>
        <p:txBody>
          <a:bodyPr/>
          <a:lstStyle/>
          <a:p>
            <a:fld id="{16985025-2193-4D20-8010-DE0BC70DF1E5}" type="slidenum">
              <a:rPr lang="en-US" smtClean="0"/>
              <a:t>‹#›</a:t>
            </a:fld>
            <a:endParaRPr lang="en-US"/>
          </a:p>
        </p:txBody>
      </p:sp>
      <p:cxnSp>
        <p:nvCxnSpPr>
          <p:cNvPr id="11" name="Straight Connector 10">
            <a:extLst>
              <a:ext uri="{FF2B5EF4-FFF2-40B4-BE49-F238E27FC236}">
                <a16:creationId xmlns:a16="http://schemas.microsoft.com/office/drawing/2014/main" id="{7F747E8F-8516-7681-C931-3DDB9107087D}"/>
              </a:ext>
              <a:ext uri="{C183D7F6-B498-43B3-948B-1728B52AA6E4}">
                <adec:decorative xmlns:adec="http://schemas.microsoft.com/office/drawing/2017/decorative" val="1"/>
              </a:ext>
            </a:extLst>
          </p:cNvPr>
          <p:cNvCxnSpPr>
            <a:cxnSpLocks/>
          </p:cNvCxnSpPr>
          <p:nvPr userDrawn="1"/>
        </p:nvCxnSpPr>
        <p:spPr>
          <a:xfrm>
            <a:off x="238760" y="6236723"/>
            <a:ext cx="11699240"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6725888A-EC1F-815A-2447-67492C09E125}"/>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10380017" y="6292995"/>
            <a:ext cx="1610438" cy="483132"/>
          </a:xfrm>
          <a:prstGeom prst="rect">
            <a:avLst/>
          </a:prstGeom>
        </p:spPr>
      </p:pic>
    </p:spTree>
    <p:extLst>
      <p:ext uri="{BB962C8B-B14F-4D97-AF65-F5344CB8AC3E}">
        <p14:creationId xmlns:p14="http://schemas.microsoft.com/office/powerpoint/2010/main" val="19096802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act_Us">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FB6D3AA-7682-F027-3726-7976B9BB71A6}"/>
              </a:ext>
              <a:ext uri="{C183D7F6-B498-43B3-948B-1728B52AA6E4}">
                <adec:decorative xmlns:adec="http://schemas.microsoft.com/office/drawing/2017/decorative" val="1"/>
              </a:ext>
            </a:extLst>
          </p:cNvPr>
          <p:cNvPicPr>
            <a:picLocks noChangeAspect="1"/>
          </p:cNvPicPr>
          <p:nvPr userDrawn="1"/>
        </p:nvPicPr>
        <p:blipFill rotWithShape="1">
          <a:blip r:embed="rId2">
            <a:alphaModFix amt="70000"/>
            <a:extLst>
              <a:ext uri="{28A0092B-C50C-407E-A947-70E740481C1C}">
                <a14:useLocalDpi xmlns:a14="http://schemas.microsoft.com/office/drawing/2010/main" val="0"/>
              </a:ext>
            </a:extLst>
          </a:blip>
          <a:srcRect l="20534" b="70029"/>
          <a:stretch/>
        </p:blipFill>
        <p:spPr>
          <a:xfrm>
            <a:off x="-137" y="-206"/>
            <a:ext cx="12191999" cy="1394303"/>
          </a:xfrm>
          <a:prstGeom prst="rect">
            <a:avLst/>
          </a:prstGeom>
        </p:spPr>
      </p:pic>
      <p:cxnSp>
        <p:nvCxnSpPr>
          <p:cNvPr id="9" name="Straight Connector 8">
            <a:extLst>
              <a:ext uri="{FF2B5EF4-FFF2-40B4-BE49-F238E27FC236}">
                <a16:creationId xmlns:a16="http://schemas.microsoft.com/office/drawing/2014/main" id="{84AFE2D4-E242-EC36-BE87-E1256997403A}"/>
              </a:ext>
              <a:ext uri="{C183D7F6-B498-43B3-948B-1728B52AA6E4}">
                <adec:decorative xmlns:adec="http://schemas.microsoft.com/office/drawing/2017/decorative" val="1"/>
              </a:ext>
            </a:extLst>
          </p:cNvPr>
          <p:cNvCxnSpPr>
            <a:cxnSpLocks/>
          </p:cNvCxnSpPr>
          <p:nvPr userDrawn="1"/>
        </p:nvCxnSpPr>
        <p:spPr>
          <a:xfrm>
            <a:off x="346841" y="251440"/>
            <a:ext cx="0" cy="876563"/>
          </a:xfrm>
          <a:prstGeom prst="line">
            <a:avLst/>
          </a:prstGeom>
          <a:ln w="76200">
            <a:solidFill>
              <a:srgbClr val="ACD26B"/>
            </a:solidFill>
          </a:ln>
        </p:spPr>
        <p:style>
          <a:lnRef idx="1">
            <a:schemeClr val="accent1"/>
          </a:lnRef>
          <a:fillRef idx="0">
            <a:schemeClr val="accent1"/>
          </a:fillRef>
          <a:effectRef idx="0">
            <a:schemeClr val="accent1"/>
          </a:effectRef>
          <a:fontRef idx="minor">
            <a:schemeClr val="tx1"/>
          </a:fontRef>
        </p:style>
      </p:cxnSp>
      <p:sp>
        <p:nvSpPr>
          <p:cNvPr id="10" name="Title 1">
            <a:extLst>
              <a:ext uri="{FF2B5EF4-FFF2-40B4-BE49-F238E27FC236}">
                <a16:creationId xmlns:a16="http://schemas.microsoft.com/office/drawing/2014/main" id="{3A2FAA79-6523-4F14-4D26-CDBD17002FCE}"/>
              </a:ext>
            </a:extLst>
          </p:cNvPr>
          <p:cNvSpPr txBox="1">
            <a:spLocks/>
          </p:cNvSpPr>
          <p:nvPr userDrawn="1"/>
        </p:nvSpPr>
        <p:spPr>
          <a:xfrm>
            <a:off x="838200" y="36667"/>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Arial" panose="020B0604020202020204" pitchFamily="34" charset="0"/>
              </a:defRPr>
            </a:lvl1pPr>
          </a:lstStyle>
          <a:p>
            <a:r>
              <a:rPr lang="en-US"/>
              <a:t>Contact the HCPLAN</a:t>
            </a:r>
          </a:p>
        </p:txBody>
      </p:sp>
      <p:pic>
        <p:nvPicPr>
          <p:cNvPr id="28" name="Picture 27" descr="Website">
            <a:extLst>
              <a:ext uri="{FF2B5EF4-FFF2-40B4-BE49-F238E27FC236}">
                <a16:creationId xmlns:a16="http://schemas.microsoft.com/office/drawing/2014/main" id="{8AB4836A-E9E3-C565-B711-48B0E749BDB6}"/>
              </a:ext>
              <a:ext uri="{C183D7F6-B498-43B3-948B-1728B52AA6E4}">
                <adec:decorative xmlns:adec="http://schemas.microsoft.com/office/drawing/2017/decorative" val="0"/>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440744" y="2163877"/>
            <a:ext cx="467483" cy="467483"/>
          </a:xfrm>
          <a:prstGeom prst="rect">
            <a:avLst/>
          </a:prstGeom>
        </p:spPr>
      </p:pic>
      <p:sp>
        <p:nvSpPr>
          <p:cNvPr id="29" name="TextBox 28">
            <a:extLst>
              <a:ext uri="{FF2B5EF4-FFF2-40B4-BE49-F238E27FC236}">
                <a16:creationId xmlns:a16="http://schemas.microsoft.com/office/drawing/2014/main" id="{BCAB5F0D-5924-83B6-0C99-0D6382150A17}"/>
              </a:ext>
            </a:extLst>
          </p:cNvPr>
          <p:cNvSpPr txBox="1"/>
          <p:nvPr userDrawn="1"/>
        </p:nvSpPr>
        <p:spPr>
          <a:xfrm>
            <a:off x="2152170" y="2207193"/>
            <a:ext cx="5885895" cy="369332"/>
          </a:xfrm>
          <a:prstGeom prst="rect">
            <a:avLst/>
          </a:prstGeom>
          <a:noFill/>
        </p:spPr>
        <p:txBody>
          <a:bodyPr wrap="square" rtlCol="0">
            <a:spAutoFit/>
          </a:bodyPr>
          <a:lstStyle/>
          <a:p>
            <a:r>
              <a:rPr lang="en-US">
                <a:hlinkClick r:id="rId4"/>
              </a:rPr>
              <a:t>www.HCPLAN.org</a:t>
            </a:r>
            <a:endParaRPr lang="en-US"/>
          </a:p>
        </p:txBody>
      </p:sp>
      <p:pic>
        <p:nvPicPr>
          <p:cNvPr id="20" name="Picture 19" descr="Email">
            <a:extLst>
              <a:ext uri="{FF2B5EF4-FFF2-40B4-BE49-F238E27FC236}">
                <a16:creationId xmlns:a16="http://schemas.microsoft.com/office/drawing/2014/main" id="{C068CD76-CCF2-F8F8-83D8-2CFDEDB0927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440745" y="2851115"/>
            <a:ext cx="467483" cy="467483"/>
          </a:xfrm>
          <a:prstGeom prst="rect">
            <a:avLst/>
          </a:prstGeom>
        </p:spPr>
      </p:pic>
      <p:sp>
        <p:nvSpPr>
          <p:cNvPr id="23" name="TextBox 22">
            <a:extLst>
              <a:ext uri="{FF2B5EF4-FFF2-40B4-BE49-F238E27FC236}">
                <a16:creationId xmlns:a16="http://schemas.microsoft.com/office/drawing/2014/main" id="{4AB080D0-1F12-C7EC-0614-881AC1E56053}"/>
              </a:ext>
            </a:extLst>
          </p:cNvPr>
          <p:cNvSpPr txBox="1"/>
          <p:nvPr userDrawn="1"/>
        </p:nvSpPr>
        <p:spPr>
          <a:xfrm>
            <a:off x="2152169" y="2905079"/>
            <a:ext cx="5885895" cy="369332"/>
          </a:xfrm>
          <a:prstGeom prst="rect">
            <a:avLst/>
          </a:prstGeom>
          <a:noFill/>
        </p:spPr>
        <p:txBody>
          <a:bodyPr wrap="square" rtlCol="0">
            <a:spAutoFit/>
          </a:bodyPr>
          <a:lstStyle/>
          <a:p>
            <a:r>
              <a:rPr lang="en-US">
                <a:hlinkClick r:id="rId6"/>
              </a:rPr>
              <a:t>HCPLAN@rippleeffect.com</a:t>
            </a:r>
            <a:endParaRPr lang="en-US"/>
          </a:p>
        </p:txBody>
      </p:sp>
      <p:pic>
        <p:nvPicPr>
          <p:cNvPr id="22" name="Picture 21" descr="LinkedIn">
            <a:extLst>
              <a:ext uri="{FF2B5EF4-FFF2-40B4-BE49-F238E27FC236}">
                <a16:creationId xmlns:a16="http://schemas.microsoft.com/office/drawing/2014/main" id="{E6747347-089E-407F-077A-B9B69A11A7B6}"/>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1440744" y="3534102"/>
            <a:ext cx="471733" cy="471733"/>
          </a:xfrm>
          <a:prstGeom prst="rect">
            <a:avLst/>
          </a:prstGeom>
        </p:spPr>
      </p:pic>
      <p:sp>
        <p:nvSpPr>
          <p:cNvPr id="24" name="TextBox 23">
            <a:extLst>
              <a:ext uri="{FF2B5EF4-FFF2-40B4-BE49-F238E27FC236}">
                <a16:creationId xmlns:a16="http://schemas.microsoft.com/office/drawing/2014/main" id="{A5B5F7A8-9007-5862-8055-79CB14631BC5}"/>
              </a:ext>
            </a:extLst>
          </p:cNvPr>
          <p:cNvSpPr txBox="1"/>
          <p:nvPr userDrawn="1"/>
        </p:nvSpPr>
        <p:spPr>
          <a:xfrm>
            <a:off x="2152173" y="3582208"/>
            <a:ext cx="5885895" cy="369332"/>
          </a:xfrm>
          <a:prstGeom prst="rect">
            <a:avLst/>
          </a:prstGeom>
          <a:noFill/>
        </p:spPr>
        <p:txBody>
          <a:bodyPr wrap="square" rtlCol="0">
            <a:spAutoFit/>
          </a:bodyPr>
          <a:lstStyle/>
          <a:p>
            <a:r>
              <a:rPr lang="en-US">
                <a:hlinkClick r:id="rId8"/>
              </a:rPr>
              <a:t>HCPLAN</a:t>
            </a:r>
            <a:endParaRPr lang="en-US"/>
          </a:p>
        </p:txBody>
      </p:sp>
      <p:pic>
        <p:nvPicPr>
          <p:cNvPr id="16" name="Picture 15" descr="YouTube">
            <a:extLst>
              <a:ext uri="{FF2B5EF4-FFF2-40B4-BE49-F238E27FC236}">
                <a16:creationId xmlns:a16="http://schemas.microsoft.com/office/drawing/2014/main" id="{91AAE786-EBE4-3BE9-4A44-C52EC44F5C46}"/>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1440745" y="4221339"/>
            <a:ext cx="467483" cy="471733"/>
          </a:xfrm>
          <a:prstGeom prst="rect">
            <a:avLst/>
          </a:prstGeom>
        </p:spPr>
      </p:pic>
      <p:sp>
        <p:nvSpPr>
          <p:cNvPr id="25" name="TextBox 24">
            <a:extLst>
              <a:ext uri="{FF2B5EF4-FFF2-40B4-BE49-F238E27FC236}">
                <a16:creationId xmlns:a16="http://schemas.microsoft.com/office/drawing/2014/main" id="{CD7F32F0-4277-56F6-264D-072452A55F61}"/>
              </a:ext>
            </a:extLst>
          </p:cNvPr>
          <p:cNvSpPr txBox="1"/>
          <p:nvPr userDrawn="1"/>
        </p:nvSpPr>
        <p:spPr>
          <a:xfrm>
            <a:off x="2152172" y="4267139"/>
            <a:ext cx="5885895" cy="369332"/>
          </a:xfrm>
          <a:prstGeom prst="rect">
            <a:avLst/>
          </a:prstGeom>
          <a:noFill/>
        </p:spPr>
        <p:txBody>
          <a:bodyPr wrap="square" rtlCol="0">
            <a:spAutoFit/>
          </a:bodyPr>
          <a:lstStyle/>
          <a:p>
            <a:r>
              <a:rPr lang="en-US">
                <a:hlinkClick r:id="rId10"/>
              </a:rPr>
              <a:t>HCPLAN YouTube</a:t>
            </a:r>
            <a:endParaRPr lang="en-US"/>
          </a:p>
        </p:txBody>
      </p:sp>
      <p:pic>
        <p:nvPicPr>
          <p:cNvPr id="18" name="Picture 17" descr="X">
            <a:extLst>
              <a:ext uri="{FF2B5EF4-FFF2-40B4-BE49-F238E27FC236}">
                <a16:creationId xmlns:a16="http://schemas.microsoft.com/office/drawing/2014/main" id="{92171FD4-3E11-8CE1-609A-25D1E9B2AF47}"/>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1440744" y="4908577"/>
            <a:ext cx="471733" cy="471733"/>
          </a:xfrm>
          <a:prstGeom prst="rect">
            <a:avLst/>
          </a:prstGeom>
        </p:spPr>
      </p:pic>
      <p:sp>
        <p:nvSpPr>
          <p:cNvPr id="26" name="TextBox 25">
            <a:extLst>
              <a:ext uri="{FF2B5EF4-FFF2-40B4-BE49-F238E27FC236}">
                <a16:creationId xmlns:a16="http://schemas.microsoft.com/office/drawing/2014/main" id="{1D4028CD-20FA-F261-6A7C-E95BFC49A9AD}"/>
              </a:ext>
            </a:extLst>
          </p:cNvPr>
          <p:cNvSpPr txBox="1"/>
          <p:nvPr userDrawn="1"/>
        </p:nvSpPr>
        <p:spPr>
          <a:xfrm>
            <a:off x="2152171" y="4959777"/>
            <a:ext cx="5885895" cy="369332"/>
          </a:xfrm>
          <a:prstGeom prst="rect">
            <a:avLst/>
          </a:prstGeom>
          <a:noFill/>
        </p:spPr>
        <p:txBody>
          <a:bodyPr wrap="square" rtlCol="0">
            <a:spAutoFit/>
          </a:bodyPr>
          <a:lstStyle/>
          <a:p>
            <a:r>
              <a:rPr lang="en-US">
                <a:hlinkClick r:id="rId12"/>
              </a:rPr>
              <a:t>@Payment_Network</a:t>
            </a:r>
            <a:endParaRPr lang="en-US"/>
          </a:p>
        </p:txBody>
      </p:sp>
      <p:cxnSp>
        <p:nvCxnSpPr>
          <p:cNvPr id="13" name="Straight Connector 12">
            <a:extLst>
              <a:ext uri="{FF2B5EF4-FFF2-40B4-BE49-F238E27FC236}">
                <a16:creationId xmlns:a16="http://schemas.microsoft.com/office/drawing/2014/main" id="{1AA91DF0-01BC-3B6A-70A1-4A238045EAC8}"/>
              </a:ext>
              <a:ext uri="{C183D7F6-B498-43B3-948B-1728B52AA6E4}">
                <adec:decorative xmlns:adec="http://schemas.microsoft.com/office/drawing/2017/decorative" val="1"/>
              </a:ext>
            </a:extLst>
          </p:cNvPr>
          <p:cNvCxnSpPr>
            <a:cxnSpLocks/>
          </p:cNvCxnSpPr>
          <p:nvPr userDrawn="1"/>
        </p:nvCxnSpPr>
        <p:spPr>
          <a:xfrm>
            <a:off x="238760" y="6236723"/>
            <a:ext cx="11699240"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12" name="Slide Number Placeholder 6">
            <a:extLst>
              <a:ext uri="{FF2B5EF4-FFF2-40B4-BE49-F238E27FC236}">
                <a16:creationId xmlns:a16="http://schemas.microsoft.com/office/drawing/2014/main" id="{18936656-41D3-C502-F4B7-D11848AC8EB0}"/>
              </a:ext>
              <a:ext uri="{C183D7F6-B498-43B3-948B-1728B52AA6E4}">
                <adec:decorative xmlns:adec="http://schemas.microsoft.com/office/drawing/2017/decorative" val="1"/>
              </a:ext>
            </a:extLst>
          </p:cNvPr>
          <p:cNvSpPr>
            <a:spLocks noGrp="1"/>
          </p:cNvSpPr>
          <p:nvPr userDrawn="1">
            <p:ph type="sldNum" sz="quarter" idx="12"/>
          </p:nvPr>
        </p:nvSpPr>
        <p:spPr>
          <a:xfrm>
            <a:off x="238760" y="6356350"/>
            <a:ext cx="2743200" cy="365125"/>
          </a:xfrm>
          <a:prstGeom prst="rect">
            <a:avLst/>
          </a:prstGeom>
        </p:spPr>
        <p:txBody>
          <a:bodyPr/>
          <a:lstStyle/>
          <a:p>
            <a:fld id="{16985025-2193-4D20-8010-DE0BC70DF1E5}" type="slidenum">
              <a:rPr lang="en-US" smtClean="0"/>
              <a:t>‹#›</a:t>
            </a:fld>
            <a:endParaRPr lang="en-US"/>
          </a:p>
        </p:txBody>
      </p:sp>
      <p:pic>
        <p:nvPicPr>
          <p:cNvPr id="14" name="Picture 13">
            <a:extLst>
              <a:ext uri="{FF2B5EF4-FFF2-40B4-BE49-F238E27FC236}">
                <a16:creationId xmlns:a16="http://schemas.microsoft.com/office/drawing/2014/main" id="{348B01BF-C685-3DE2-12A4-7A4F06B9EA57}"/>
              </a:ext>
              <a:ext uri="{C183D7F6-B498-43B3-948B-1728B52AA6E4}">
                <adec:decorative xmlns:adec="http://schemas.microsoft.com/office/drawing/2017/decorative" val="1"/>
              </a:ext>
            </a:extLst>
          </p:cNvPr>
          <p:cNvPicPr>
            <a:picLocks noChangeAspect="1"/>
          </p:cNvPicPr>
          <p:nvPr userDrawn="1"/>
        </p:nvPicPr>
        <p:blipFill>
          <a:blip r:embed="rId13"/>
          <a:stretch>
            <a:fillRect/>
          </a:stretch>
        </p:blipFill>
        <p:spPr>
          <a:xfrm>
            <a:off x="10380017" y="6292995"/>
            <a:ext cx="1610438" cy="483132"/>
          </a:xfrm>
          <a:prstGeom prst="rect">
            <a:avLst/>
          </a:prstGeom>
        </p:spPr>
      </p:pic>
    </p:spTree>
    <p:extLst>
      <p:ext uri="{BB962C8B-B14F-4D97-AF65-F5344CB8AC3E}">
        <p14:creationId xmlns:p14="http://schemas.microsoft.com/office/powerpoint/2010/main" val="21498843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 Speak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218473-27CD-46F3-AE5D-19968005DD59}"/>
              </a:ext>
            </a:extLst>
          </p:cNvPr>
          <p:cNvSpPr>
            <a:spLocks noGrp="1"/>
          </p:cNvSpPr>
          <p:nvPr>
            <p:ph type="title"/>
          </p:nvPr>
        </p:nvSpPr>
        <p:spPr/>
        <p:txBody>
          <a:bodyPr/>
          <a:lstStyle/>
          <a:p>
            <a:r>
              <a:rPr lang="en-US"/>
              <a:t>Click to edit Master title style</a:t>
            </a:r>
          </a:p>
        </p:txBody>
      </p:sp>
      <p:sp>
        <p:nvSpPr>
          <p:cNvPr id="6" name="Picture Placeholder 5">
            <a:extLst>
              <a:ext uri="{FF2B5EF4-FFF2-40B4-BE49-F238E27FC236}">
                <a16:creationId xmlns:a16="http://schemas.microsoft.com/office/drawing/2014/main" id="{80A50761-A153-43BF-B290-EEEA6ABE7E31}"/>
              </a:ext>
            </a:extLst>
          </p:cNvPr>
          <p:cNvSpPr>
            <a:spLocks noGrp="1"/>
          </p:cNvSpPr>
          <p:nvPr>
            <p:ph type="pic" sz="quarter" idx="10"/>
          </p:nvPr>
        </p:nvSpPr>
        <p:spPr>
          <a:xfrm>
            <a:off x="2577866" y="2414546"/>
            <a:ext cx="2256155" cy="2788083"/>
          </a:xfrm>
        </p:spPr>
        <p:txBody>
          <a:bodyPr/>
          <a:lstStyle/>
          <a:p>
            <a:endParaRPr lang="en-US"/>
          </a:p>
        </p:txBody>
      </p:sp>
      <p:sp>
        <p:nvSpPr>
          <p:cNvPr id="9" name="Text Placeholder 8">
            <a:extLst>
              <a:ext uri="{FF2B5EF4-FFF2-40B4-BE49-F238E27FC236}">
                <a16:creationId xmlns:a16="http://schemas.microsoft.com/office/drawing/2014/main" id="{FE84D6A6-C597-4A36-8ECB-44E3A16BE77F}"/>
              </a:ext>
            </a:extLst>
          </p:cNvPr>
          <p:cNvSpPr>
            <a:spLocks noGrp="1"/>
          </p:cNvSpPr>
          <p:nvPr>
            <p:ph type="body" sz="quarter" idx="12"/>
          </p:nvPr>
        </p:nvSpPr>
        <p:spPr>
          <a:xfrm>
            <a:off x="5270803" y="2414546"/>
            <a:ext cx="5924633" cy="2946621"/>
          </a:xfrm>
        </p:spPr>
        <p:txBody>
          <a:bodyPr/>
          <a:lstStyle>
            <a:lvl1pPr>
              <a:defRPr>
                <a:solidFill>
                  <a:schemeClr val="tx1"/>
                </a:solidFill>
                <a:latin typeface="+mj-lt"/>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ustDataLst>
      <p:tags r:id="rId1"/>
    </p:custDataLst>
    <p:extLst>
      <p:ext uri="{BB962C8B-B14F-4D97-AF65-F5344CB8AC3E}">
        <p14:creationId xmlns:p14="http://schemas.microsoft.com/office/powerpoint/2010/main" val="1825127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06127EC-89AE-03CA-3BCC-180DE8BFCC8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7852350-001F-C6E1-B503-DB4DE09CAD6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AC3AA0DC-1050-909A-66DC-97AA96CB19A9}"/>
              </a:ext>
              <a:ext uri="{C183D7F6-B498-43B3-948B-1728B52AA6E4}">
                <adec:decorative xmlns:adec="http://schemas.microsoft.com/office/drawing/2017/decorative" val="1"/>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6985025-2193-4D20-8010-DE0BC70DF1E5}" type="slidenum">
              <a:rPr lang="en-US" smtClean="0"/>
              <a:pPr/>
              <a:t>‹#›</a:t>
            </a:fld>
            <a:endParaRPr lang="en-US"/>
          </a:p>
        </p:txBody>
      </p:sp>
    </p:spTree>
    <p:extLst>
      <p:ext uri="{BB962C8B-B14F-4D97-AF65-F5344CB8AC3E}">
        <p14:creationId xmlns:p14="http://schemas.microsoft.com/office/powerpoint/2010/main" val="3070623174"/>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62" r:id="rId3"/>
    <p:sldLayoutId id="2147483658" r:id="rId4"/>
    <p:sldLayoutId id="2147483650" r:id="rId5"/>
    <p:sldLayoutId id="2147483652" r:id="rId6"/>
    <p:sldLayoutId id="2147483653" r:id="rId7"/>
    <p:sldLayoutId id="2147483654" r:id="rId8"/>
    <p:sldLayoutId id="2147483655" r:id="rId9"/>
    <p:sldLayoutId id="2147483656" r:id="rId10"/>
    <p:sldLayoutId id="2147483657" r:id="rId11"/>
    <p:sldLayoutId id="2147483659" r:id="rId12"/>
    <p:sldLayoutId id="2147483663" r:id="rId1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24.xml"/><Relationship Id="rId3" Type="http://schemas.openxmlformats.org/officeDocument/2006/relationships/slide" Target="slide5.xml"/><Relationship Id="rId7" Type="http://schemas.openxmlformats.org/officeDocument/2006/relationships/slide" Target="slide21.xml"/><Relationship Id="rId2" Type="http://schemas.openxmlformats.org/officeDocument/2006/relationships/slide" Target="slide3.xml"/><Relationship Id="rId1" Type="http://schemas.openxmlformats.org/officeDocument/2006/relationships/slideLayout" Target="../slideLayouts/slideLayout5.xml"/><Relationship Id="rId6" Type="http://schemas.openxmlformats.org/officeDocument/2006/relationships/slide" Target="slide13.xml"/><Relationship Id="rId5" Type="http://schemas.openxmlformats.org/officeDocument/2006/relationships/slide" Target="slide8.xml"/><Relationship Id="rId4" Type="http://schemas.openxmlformats.org/officeDocument/2006/relationships/slide" Target="slide4.xml"/></Relationships>
</file>

<file path=ppt/slides/_rels/slide3.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15.svg"/></Relationships>
</file>

<file path=ppt/slides/_rels/slide8.xml.rels><?xml version="1.0" encoding="UTF-8" standalone="yes"?>
<Relationships xmlns="http://schemas.openxmlformats.org/package/2006/relationships"><Relationship Id="rId2" Type="http://schemas.openxmlformats.org/officeDocument/2006/relationships/image" Target="../media/image16.sv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4.xml"/><Relationship Id="rId1" Type="http://schemas.openxmlformats.org/officeDocument/2006/relationships/slideLayout" Target="../slideLayouts/slideLayout8.xml"/><Relationship Id="rId5" Type="http://schemas.openxmlformats.org/officeDocument/2006/relationships/image" Target="../media/image17.svg"/><Relationship Id="rId4" Type="http://schemas.openxmlformats.org/officeDocument/2006/relationships/image" Target="../media/image13.svg"/></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hyperlink" Target="https://www.demandsage.com/webinar-statistics/" TargetMode="External"/><Relationship Id="rId5" Type="http://schemas.openxmlformats.org/officeDocument/2006/relationships/image" Target="../media/image20.svg"/><Relationship Id="rId4" Type="http://schemas.openxmlformats.org/officeDocument/2006/relationships/image" Target="../media/image19.svg"/></Relationships>
</file>

<file path=ppt/slides/_rels/slide13.xml.rels><?xml version="1.0" encoding="UTF-8" standalone="yes"?>
<Relationships xmlns="http://schemas.openxmlformats.org/package/2006/relationships"><Relationship Id="rId2" Type="http://schemas.openxmlformats.org/officeDocument/2006/relationships/image" Target="../media/image12.sv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8.xml"/><Relationship Id="rId1" Type="http://schemas.openxmlformats.org/officeDocument/2006/relationships/tags" Target="../tags/tag2.xml"/></Relationships>
</file>

<file path=ppt/slides/_rels/slide1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8.xml"/><Relationship Id="rId1" Type="http://schemas.openxmlformats.org/officeDocument/2006/relationships/tags" Target="../tags/tag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image" Target="../media/image22.sv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hyperlink" Target="https://rippleeffect.sharepoint.com/:x:/r/sites/External-DeloitteLAN/Shared%20Documents/General/6.%20Events%20-%202026/10th%20Ann%20Post-Event%20Report/Registration%20Report_98401432906_2026_02_02.xlsx?d=web43581805904e168533603a3055dbd3&amp;csf=1&amp;web=1&amp;e=afKk6t" TargetMode="External"/><Relationship Id="rId2" Type="http://schemas.openxmlformats.org/officeDocument/2006/relationships/hyperlink" Target="https://rippleeffect.sharepoint.com/:x:/r/sites/External-DeloitteLAN/Shared%20Documents/General/6.%20Events%20-%202026/10th%20Anniversary%20Virtual%20Event%20Metrics.xlsx?d=w86a355262de546eda06bb18b29ff040d&amp;csf=1&amp;web=1&amp;e=cIlBGj" TargetMode="External"/><Relationship Id="rId1" Type="http://schemas.openxmlformats.org/officeDocument/2006/relationships/slideLayout" Target="../slideLayouts/slideLayout5.xml"/><Relationship Id="rId5" Type="http://schemas.openxmlformats.org/officeDocument/2006/relationships/hyperlink" Target="https://rippleeffect.sharepoint.com/:x:/r/sites/External-DeloitteLAN/Shared%20Documents/General/6.%20Events%20-%202026/10th%20Ann%20Post-Event%20Report/Post-Event%20Survey_98401432906_2026_02_02.xlsx?d=w98073bcfe0f246d882a77baf0e28ee19&amp;csf=1&amp;web=1&amp;e=JfszgH" TargetMode="External"/><Relationship Id="rId4" Type="http://schemas.openxmlformats.org/officeDocument/2006/relationships/hyperlink" Target="https://rippleeffect.sharepoint.com/:x:/r/sites/External-DeloitteLAN/Shared%20Documents/General/6.%20Events%20-%202026/10th%20Ann%20Post-Event%20Report/Attendee%20Report_98401432906_2026_02_02.xlsx?d=w69a99b286a0049d887b305e4f5bfc504&amp;csf=1&amp;web=1&amp;e=FZdwa5"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slideLayout" Target="../slideLayouts/slideLayout8.xml"/><Relationship Id="rId1" Type="http://schemas.openxmlformats.org/officeDocument/2006/relationships/tags" Target="../tags/tag4.xml"/></Relationships>
</file>

<file path=ppt/slides/_rels/slide26.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slideLayout" Target="../slideLayouts/slideLayout8.xml"/><Relationship Id="rId1" Type="http://schemas.openxmlformats.org/officeDocument/2006/relationships/tags" Target="../tags/tag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7CBABF7-4400-6EEA-D91F-C166BC1DC612}"/>
              </a:ext>
            </a:extLst>
          </p:cNvPr>
          <p:cNvSpPr>
            <a:spLocks noGrp="1"/>
          </p:cNvSpPr>
          <p:nvPr>
            <p:ph type="ctrTitle"/>
          </p:nvPr>
        </p:nvSpPr>
        <p:spPr>
          <a:xfrm>
            <a:off x="1391433" y="1122363"/>
            <a:ext cx="9409134" cy="1567571"/>
          </a:xfrm>
        </p:spPr>
        <p:txBody>
          <a:bodyPr>
            <a:noAutofit/>
          </a:bodyPr>
          <a:lstStyle/>
          <a:p>
            <a:r>
              <a:rPr lang="en-US" sz="4000" b="1">
                <a:cs typeface="Arial"/>
              </a:rPr>
              <a:t>The 10th Anniversary of the HCPLAN: </a:t>
            </a:r>
            <a:r>
              <a:rPr lang="en-US" sz="4000">
                <a:cs typeface="Arial"/>
              </a:rPr>
              <a:t>Celebrating a Decade of </a:t>
            </a:r>
            <a:br>
              <a:rPr lang="en-US" sz="4000">
                <a:cs typeface="Arial"/>
              </a:rPr>
            </a:br>
            <a:r>
              <a:rPr lang="en-US" sz="4000">
                <a:cs typeface="Arial"/>
              </a:rPr>
              <a:t>Advancing Value-Based Care</a:t>
            </a:r>
          </a:p>
        </p:txBody>
      </p:sp>
      <p:sp>
        <p:nvSpPr>
          <p:cNvPr id="7" name="Subtitle 6">
            <a:extLst>
              <a:ext uri="{FF2B5EF4-FFF2-40B4-BE49-F238E27FC236}">
                <a16:creationId xmlns:a16="http://schemas.microsoft.com/office/drawing/2014/main" id="{B3637371-B611-1B0B-627E-57C9CD52D31A}"/>
              </a:ext>
            </a:extLst>
          </p:cNvPr>
          <p:cNvSpPr>
            <a:spLocks noGrp="1"/>
          </p:cNvSpPr>
          <p:nvPr>
            <p:ph type="subTitle" idx="1"/>
          </p:nvPr>
        </p:nvSpPr>
        <p:spPr>
          <a:xfrm>
            <a:off x="1524000" y="3267136"/>
            <a:ext cx="9144000" cy="1311490"/>
          </a:xfrm>
        </p:spPr>
        <p:txBody>
          <a:bodyPr>
            <a:normAutofit/>
          </a:bodyPr>
          <a:lstStyle/>
          <a:p>
            <a:r>
              <a:rPr lang="en-US" sz="2800">
                <a:solidFill>
                  <a:srgbClr val="7DBD42"/>
                </a:solidFill>
              </a:rPr>
              <a:t>Engagement Metrics</a:t>
            </a:r>
          </a:p>
          <a:p>
            <a:r>
              <a:rPr lang="en-US" sz="2800">
                <a:solidFill>
                  <a:srgbClr val="7DBD42"/>
                </a:solidFill>
              </a:rPr>
              <a:t>02.02.2026</a:t>
            </a:r>
          </a:p>
        </p:txBody>
      </p:sp>
    </p:spTree>
    <p:extLst>
      <p:ext uri="{BB962C8B-B14F-4D97-AF65-F5344CB8AC3E}">
        <p14:creationId xmlns:p14="http://schemas.microsoft.com/office/powerpoint/2010/main" val="22648827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DE3B2B-5D95-7851-0A0F-FEE3424DD1E8}"/>
              </a:ext>
            </a:extLst>
          </p:cNvPr>
          <p:cNvSpPr>
            <a:spLocks noGrp="1"/>
          </p:cNvSpPr>
          <p:nvPr>
            <p:ph type="title"/>
          </p:nvPr>
        </p:nvSpPr>
        <p:spPr/>
        <p:txBody>
          <a:bodyPr>
            <a:normAutofit/>
          </a:bodyPr>
          <a:lstStyle/>
          <a:p>
            <a:r>
              <a:rPr lang="en-US" sz="4000">
                <a:solidFill>
                  <a:srgbClr val="003B64"/>
                </a:solidFill>
              </a:rPr>
              <a:t>Table of Contents</a:t>
            </a:r>
          </a:p>
        </p:txBody>
      </p:sp>
      <p:sp>
        <p:nvSpPr>
          <p:cNvPr id="4" name="Slide Number Placeholder 3">
            <a:extLst>
              <a:ext uri="{FF2B5EF4-FFF2-40B4-BE49-F238E27FC236}">
                <a16:creationId xmlns:a16="http://schemas.microsoft.com/office/drawing/2014/main" id="{488A015F-C60F-C567-C9E3-D0908DC8BFD1}"/>
              </a:ext>
            </a:extLst>
          </p:cNvPr>
          <p:cNvSpPr>
            <a:spLocks noGrp="1"/>
          </p:cNvSpPr>
          <p:nvPr>
            <p:ph type="sldNum" sz="quarter" idx="12"/>
          </p:nvPr>
        </p:nvSpPr>
        <p:spPr/>
        <p:txBody>
          <a:bodyPr/>
          <a:lstStyle/>
          <a:p>
            <a:fld id="{16985025-2193-4D20-8010-DE0BC70DF1E5}" type="slidenum">
              <a:rPr lang="en-US" smtClean="0"/>
              <a:t>2</a:t>
            </a:fld>
            <a:endParaRPr lang="en-US"/>
          </a:p>
        </p:txBody>
      </p:sp>
      <p:sp>
        <p:nvSpPr>
          <p:cNvPr id="5" name="Subtitle 2">
            <a:extLst>
              <a:ext uri="{FF2B5EF4-FFF2-40B4-BE49-F238E27FC236}">
                <a16:creationId xmlns:a16="http://schemas.microsoft.com/office/drawing/2014/main" id="{9D0F4813-2A50-4878-C51B-3B815D015A23}"/>
              </a:ext>
            </a:extLst>
          </p:cNvPr>
          <p:cNvSpPr>
            <a:spLocks noGrp="1"/>
          </p:cNvSpPr>
          <p:nvPr/>
        </p:nvSpPr>
        <p:spPr>
          <a:xfrm>
            <a:off x="1218810" y="1918082"/>
            <a:ext cx="3983183" cy="577850"/>
          </a:xfrm>
          <a:prstGeom prst="rect">
            <a:avLst/>
          </a:prstGeom>
        </p:spPr>
        <p:txBody>
          <a:bodyPr vert="horz" wrap="square" lIns="91440" tIns="45720" rIns="91440" bIns="45720" rtlCol="0" anchor="t">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spcBef>
                <a:spcPts val="0"/>
              </a:spcBef>
            </a:pPr>
            <a:r>
              <a:rPr lang="en-US" b="1" u="sng">
                <a:solidFill>
                  <a:srgbClr val="0C3658"/>
                </a:solidFill>
                <a:hlinkClick r:id="rId2" action="ppaction://hlinksldjump"/>
              </a:rPr>
              <a:t>Overview</a:t>
            </a:r>
            <a:endParaRPr lang="en-US" b="1" u="sng">
              <a:solidFill>
                <a:srgbClr val="0C3658"/>
              </a:solidFill>
              <a:cs typeface="Arial"/>
            </a:endParaRPr>
          </a:p>
        </p:txBody>
      </p:sp>
      <p:sp>
        <p:nvSpPr>
          <p:cNvPr id="7" name="Oval 6">
            <a:extLst>
              <a:ext uri="{FF2B5EF4-FFF2-40B4-BE49-F238E27FC236}">
                <a16:creationId xmlns:a16="http://schemas.microsoft.com/office/drawing/2014/main" id="{BD39AF26-7345-163B-C524-0BFDAB1BFC81}"/>
              </a:ext>
            </a:extLst>
          </p:cNvPr>
          <p:cNvSpPr>
            <a:spLocks noChangeAspect="1"/>
          </p:cNvSpPr>
          <p:nvPr/>
        </p:nvSpPr>
        <p:spPr>
          <a:xfrm>
            <a:off x="453382" y="1971505"/>
            <a:ext cx="563649" cy="579582"/>
          </a:xfrm>
          <a:prstGeom prst="ellipse">
            <a:avLst/>
          </a:prstGeom>
          <a:solidFill>
            <a:srgbClr val="7DBD4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400" b="1">
                <a:cs typeface="Arial"/>
              </a:rPr>
              <a:t>3</a:t>
            </a:r>
            <a:endParaRPr lang="en-US" sz="2400" b="1"/>
          </a:p>
        </p:txBody>
      </p:sp>
      <p:sp>
        <p:nvSpPr>
          <p:cNvPr id="8" name="Oval 7">
            <a:extLst>
              <a:ext uri="{FF2B5EF4-FFF2-40B4-BE49-F238E27FC236}">
                <a16:creationId xmlns:a16="http://schemas.microsoft.com/office/drawing/2014/main" id="{BB39FCEC-AA98-9BFC-2139-517BB5272031}"/>
              </a:ext>
            </a:extLst>
          </p:cNvPr>
          <p:cNvSpPr>
            <a:spLocks noChangeAspect="1"/>
          </p:cNvSpPr>
          <p:nvPr/>
        </p:nvSpPr>
        <p:spPr>
          <a:xfrm>
            <a:off x="453383" y="2813530"/>
            <a:ext cx="563649" cy="579582"/>
          </a:xfrm>
          <a:prstGeom prst="ellipse">
            <a:avLst/>
          </a:prstGeom>
          <a:solidFill>
            <a:srgbClr val="7DBD4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400" b="1">
                <a:cs typeface="Arial"/>
              </a:rPr>
              <a:t>4</a:t>
            </a:r>
            <a:endParaRPr lang="en-US"/>
          </a:p>
        </p:txBody>
      </p:sp>
      <p:sp>
        <p:nvSpPr>
          <p:cNvPr id="9" name="Subtitle 2">
            <a:hlinkClick r:id="rId3" action="ppaction://hlinksldjump"/>
            <a:extLst>
              <a:ext uri="{FF2B5EF4-FFF2-40B4-BE49-F238E27FC236}">
                <a16:creationId xmlns:a16="http://schemas.microsoft.com/office/drawing/2014/main" id="{FAD58064-00D6-184E-56EC-73F4F649A5B2}"/>
              </a:ext>
            </a:extLst>
          </p:cNvPr>
          <p:cNvSpPr txBox="1">
            <a:spLocks/>
          </p:cNvSpPr>
          <p:nvPr/>
        </p:nvSpPr>
        <p:spPr>
          <a:xfrm>
            <a:off x="1221119" y="2756703"/>
            <a:ext cx="4710546" cy="577850"/>
          </a:xfrm>
          <a:prstGeom prst="rect">
            <a:avLst/>
          </a:prstGeom>
        </p:spPr>
        <p:txBody>
          <a:bodyPr vert="horz" wrap="square" lIns="91440" tIns="45720" rIns="91440" bIns="45720" rtlCol="0" anchor="t">
            <a:spAutoFit/>
          </a:bodyPr>
          <a:lstStyle>
            <a:defPPr>
              <a:defRPr lang="en-US"/>
            </a:defPPr>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spcBef>
                <a:spcPts val="0"/>
              </a:spcBef>
            </a:pPr>
            <a:r>
              <a:rPr lang="en-US" b="1">
                <a:solidFill>
                  <a:srgbClr val="003B64"/>
                </a:solidFill>
                <a:cs typeface="Arial"/>
                <a:hlinkClick r:id="rId4" action="ppaction://hlinksldjump"/>
              </a:rPr>
              <a:t>Outreach</a:t>
            </a:r>
            <a:endParaRPr lang="en-US">
              <a:solidFill>
                <a:srgbClr val="003B64"/>
              </a:solidFill>
              <a:cs typeface="Arial"/>
            </a:endParaRPr>
          </a:p>
        </p:txBody>
      </p:sp>
      <p:sp>
        <p:nvSpPr>
          <p:cNvPr id="10" name="Oval 9">
            <a:extLst>
              <a:ext uri="{FF2B5EF4-FFF2-40B4-BE49-F238E27FC236}">
                <a16:creationId xmlns:a16="http://schemas.microsoft.com/office/drawing/2014/main" id="{60B6C79F-8242-4AFB-E307-4E97ACB30174}"/>
              </a:ext>
            </a:extLst>
          </p:cNvPr>
          <p:cNvSpPr>
            <a:spLocks noChangeAspect="1"/>
          </p:cNvSpPr>
          <p:nvPr/>
        </p:nvSpPr>
        <p:spPr>
          <a:xfrm>
            <a:off x="453383" y="3652025"/>
            <a:ext cx="563649" cy="579582"/>
          </a:xfrm>
          <a:prstGeom prst="ellipse">
            <a:avLst/>
          </a:prstGeom>
          <a:solidFill>
            <a:srgbClr val="7DBD4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400" b="1">
                <a:cs typeface="Arial"/>
              </a:rPr>
              <a:t>8</a:t>
            </a:r>
            <a:endParaRPr lang="en-US"/>
          </a:p>
        </p:txBody>
      </p:sp>
      <p:sp>
        <p:nvSpPr>
          <p:cNvPr id="11" name="Subtitle 2">
            <a:extLst>
              <a:ext uri="{FF2B5EF4-FFF2-40B4-BE49-F238E27FC236}">
                <a16:creationId xmlns:a16="http://schemas.microsoft.com/office/drawing/2014/main" id="{CD215404-7713-1B94-E6FB-54F3F060C706}"/>
              </a:ext>
            </a:extLst>
          </p:cNvPr>
          <p:cNvSpPr txBox="1">
            <a:spLocks/>
          </p:cNvSpPr>
          <p:nvPr/>
        </p:nvSpPr>
        <p:spPr>
          <a:xfrm>
            <a:off x="1218810" y="3604319"/>
            <a:ext cx="4710546" cy="577850"/>
          </a:xfrm>
          <a:prstGeom prst="rect">
            <a:avLst/>
          </a:prstGeom>
        </p:spPr>
        <p:txBody>
          <a:bodyPr vert="horz" wrap="square" lIns="91440" tIns="45720" rIns="91440" bIns="45720" rtlCol="0" anchor="t">
            <a:spAutoFit/>
          </a:bodyPr>
          <a:lstStyle>
            <a:defPPr>
              <a:defRPr lang="en-US"/>
            </a:defPPr>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50000"/>
              </a:lnSpc>
              <a:spcBef>
                <a:spcPts val="0"/>
              </a:spcBef>
            </a:pPr>
            <a:r>
              <a:rPr lang="en-US" b="1">
                <a:solidFill>
                  <a:srgbClr val="003B64"/>
                </a:solidFill>
                <a:cs typeface="Arial"/>
                <a:hlinkClick r:id="rId5" action="ppaction://hlinksldjump"/>
              </a:rPr>
              <a:t>Registration Data</a:t>
            </a:r>
            <a:endParaRPr lang="en-US">
              <a:solidFill>
                <a:srgbClr val="003B64"/>
              </a:solidFill>
            </a:endParaRPr>
          </a:p>
        </p:txBody>
      </p:sp>
      <p:grpSp>
        <p:nvGrpSpPr>
          <p:cNvPr id="14" name="Group 13">
            <a:extLst>
              <a:ext uri="{FF2B5EF4-FFF2-40B4-BE49-F238E27FC236}">
                <a16:creationId xmlns:a16="http://schemas.microsoft.com/office/drawing/2014/main" id="{C949C411-5548-792A-1AE6-C77E14448BEC}"/>
              </a:ext>
            </a:extLst>
          </p:cNvPr>
          <p:cNvGrpSpPr/>
          <p:nvPr/>
        </p:nvGrpSpPr>
        <p:grpSpPr>
          <a:xfrm>
            <a:off x="5201993" y="1966032"/>
            <a:ext cx="7628001" cy="2274578"/>
            <a:chOff x="5607157" y="1965380"/>
            <a:chExt cx="7628001" cy="2274578"/>
          </a:xfrm>
        </p:grpSpPr>
        <p:sp>
          <p:nvSpPr>
            <p:cNvPr id="13" name="Subtitle 2">
              <a:extLst>
                <a:ext uri="{FF2B5EF4-FFF2-40B4-BE49-F238E27FC236}">
                  <a16:creationId xmlns:a16="http://schemas.microsoft.com/office/drawing/2014/main" id="{262C7DB4-4F26-D69E-949B-36F00FED3D74}"/>
                </a:ext>
              </a:extLst>
            </p:cNvPr>
            <p:cNvSpPr txBox="1">
              <a:spLocks/>
            </p:cNvSpPr>
            <p:nvPr/>
          </p:nvSpPr>
          <p:spPr>
            <a:xfrm>
              <a:off x="6372586" y="2018703"/>
              <a:ext cx="4710546" cy="424732"/>
            </a:xfrm>
            <a:prstGeom prst="rect">
              <a:avLst/>
            </a:prstGeom>
          </p:spPr>
          <p:txBody>
            <a:bodyPr vert="horz" wrap="square" lIns="91440" tIns="45720" rIns="91440" bIns="45720" rtlCol="0" anchor="t">
              <a:spAutoFit/>
            </a:bodyPr>
            <a:lstStyle>
              <a:defPPr>
                <a:defRPr lang="en-US"/>
              </a:defPPr>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b="1">
                  <a:solidFill>
                    <a:srgbClr val="003B64"/>
                  </a:solidFill>
                  <a:cs typeface="Arial"/>
                  <a:hlinkClick r:id="rId6" action="ppaction://hlinksldjump">
                    <a:extLst>
                      <a:ext uri="{A12FA001-AC4F-418D-AE19-62706E023703}">
                        <ahyp:hlinkClr xmlns:ahyp="http://schemas.microsoft.com/office/drawing/2018/hyperlinkcolor" val="tx"/>
                      </a:ext>
                    </a:extLst>
                  </a:hlinkClick>
                </a:rPr>
                <a:t>Post-Event Feedback</a:t>
              </a:r>
              <a:endParaRPr lang="en-US">
                <a:solidFill>
                  <a:srgbClr val="003B64"/>
                </a:solidFill>
                <a:cs typeface="Arial"/>
              </a:endParaRPr>
            </a:p>
          </p:txBody>
        </p:sp>
        <p:sp>
          <p:nvSpPr>
            <p:cNvPr id="17" name="TextBox 11">
              <a:extLst>
                <a:ext uri="{FF2B5EF4-FFF2-40B4-BE49-F238E27FC236}">
                  <a16:creationId xmlns:a16="http://schemas.microsoft.com/office/drawing/2014/main" id="{0CEA5C44-8E7B-3735-382C-C1AAB9646C55}"/>
                </a:ext>
              </a:extLst>
            </p:cNvPr>
            <p:cNvSpPr txBox="1"/>
            <p:nvPr/>
          </p:nvSpPr>
          <p:spPr>
            <a:xfrm>
              <a:off x="6372586" y="2737914"/>
              <a:ext cx="6862572" cy="577850"/>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1500"/>
                </a:spcBef>
                <a:spcAft>
                  <a:spcPts val="0"/>
                </a:spcAft>
                <a:buClrTx/>
                <a:buSzTx/>
                <a:buFontTx/>
                <a:buNone/>
                <a:tabLst/>
                <a:defRPr/>
              </a:pPr>
              <a:r>
                <a:rPr kumimoji="0" lang="en-US" sz="2400" b="1" i="0" u="none" strike="noStrike" kern="1200" cap="none" spc="0" normalizeH="0" baseline="0" noProof="0">
                  <a:ln>
                    <a:noFill/>
                  </a:ln>
                  <a:solidFill>
                    <a:srgbClr val="003B64"/>
                  </a:solidFill>
                  <a:effectLst/>
                  <a:uLnTx/>
                  <a:uFillTx/>
                  <a:latin typeface="Arial"/>
                  <a:ea typeface="+mn-ea"/>
                  <a:cs typeface="Arial"/>
                  <a:hlinkClick r:id="rId7" action="ppaction://hlinksldjump">
                    <a:extLst>
                      <a:ext uri="{A12FA001-AC4F-418D-AE19-62706E023703}">
                        <ahyp:hlinkClr xmlns:ahyp="http://schemas.microsoft.com/office/drawing/2018/hyperlinkcolor" val="tx"/>
                      </a:ext>
                    </a:extLst>
                  </a:hlinkClick>
                </a:rPr>
                <a:t>Key Takeaways and Recommendations</a:t>
              </a:r>
              <a:endParaRPr kumimoji="0" lang="en-US" sz="2400" b="1" i="0" u="none" strike="noStrike" kern="1200" cap="none" spc="0" normalizeH="0" baseline="0" noProof="0">
                <a:ln>
                  <a:noFill/>
                </a:ln>
                <a:solidFill>
                  <a:srgbClr val="003B64"/>
                </a:solidFill>
                <a:effectLst/>
                <a:uLnTx/>
                <a:uFillTx/>
                <a:latin typeface="Arial"/>
                <a:ea typeface="+mn-ea"/>
                <a:cs typeface="Arial"/>
              </a:endParaRPr>
            </a:p>
          </p:txBody>
        </p:sp>
        <p:sp>
          <p:nvSpPr>
            <p:cNvPr id="18" name="Oval 17">
              <a:extLst>
                <a:ext uri="{FF2B5EF4-FFF2-40B4-BE49-F238E27FC236}">
                  <a16:creationId xmlns:a16="http://schemas.microsoft.com/office/drawing/2014/main" id="{77CA28DB-DE76-22EA-1690-43E82E3936DC}"/>
                </a:ext>
              </a:extLst>
            </p:cNvPr>
            <p:cNvSpPr>
              <a:spLocks noChangeAspect="1"/>
            </p:cNvSpPr>
            <p:nvPr/>
          </p:nvSpPr>
          <p:spPr>
            <a:xfrm>
              <a:off x="5607157" y="2811028"/>
              <a:ext cx="563649" cy="579582"/>
            </a:xfrm>
            <a:prstGeom prst="ellipse">
              <a:avLst/>
            </a:prstGeom>
            <a:solidFill>
              <a:srgbClr val="7DBD4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45720" rIns="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400" b="1">
                  <a:cs typeface="Arial"/>
                </a:rPr>
                <a:t>20</a:t>
              </a:r>
            </a:p>
          </p:txBody>
        </p:sp>
        <p:sp>
          <p:nvSpPr>
            <p:cNvPr id="21" name="Oval 20">
              <a:extLst>
                <a:ext uri="{FF2B5EF4-FFF2-40B4-BE49-F238E27FC236}">
                  <a16:creationId xmlns:a16="http://schemas.microsoft.com/office/drawing/2014/main" id="{7C10A5F2-A137-2F45-F0F9-2E703CBE8941}"/>
                </a:ext>
              </a:extLst>
            </p:cNvPr>
            <p:cNvSpPr>
              <a:spLocks noChangeAspect="1"/>
            </p:cNvSpPr>
            <p:nvPr/>
          </p:nvSpPr>
          <p:spPr>
            <a:xfrm>
              <a:off x="5607157" y="1965380"/>
              <a:ext cx="563649" cy="579582"/>
            </a:xfrm>
            <a:prstGeom prst="ellipse">
              <a:avLst/>
            </a:prstGeom>
            <a:solidFill>
              <a:srgbClr val="7DBD4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45720" rIns="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400" b="1">
                  <a:cs typeface="Arial"/>
                </a:rPr>
                <a:t>12</a:t>
              </a:r>
            </a:p>
          </p:txBody>
        </p:sp>
        <p:sp>
          <p:nvSpPr>
            <p:cNvPr id="6" name="Oval 5">
              <a:extLst>
                <a:ext uri="{FF2B5EF4-FFF2-40B4-BE49-F238E27FC236}">
                  <a16:creationId xmlns:a16="http://schemas.microsoft.com/office/drawing/2014/main" id="{80BB2F59-E9C0-41C3-1765-6219C60C796F}"/>
                </a:ext>
              </a:extLst>
            </p:cNvPr>
            <p:cNvSpPr>
              <a:spLocks noChangeAspect="1"/>
            </p:cNvSpPr>
            <p:nvPr/>
          </p:nvSpPr>
          <p:spPr>
            <a:xfrm>
              <a:off x="5607157" y="3660376"/>
              <a:ext cx="563649" cy="579582"/>
            </a:xfrm>
            <a:prstGeom prst="ellipse">
              <a:avLst/>
            </a:prstGeom>
            <a:solidFill>
              <a:srgbClr val="7DBD4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tIns="45720" rIns="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400" b="1">
                  <a:cs typeface="Arial"/>
                </a:rPr>
                <a:t>22</a:t>
              </a:r>
            </a:p>
          </p:txBody>
        </p:sp>
        <p:sp>
          <p:nvSpPr>
            <p:cNvPr id="12" name="TextBox 11">
              <a:extLst>
                <a:ext uri="{FF2B5EF4-FFF2-40B4-BE49-F238E27FC236}">
                  <a16:creationId xmlns:a16="http://schemas.microsoft.com/office/drawing/2014/main" id="{D60FE7D2-DA36-BA6A-D0FF-D560A9FCB87C}"/>
                </a:ext>
              </a:extLst>
            </p:cNvPr>
            <p:cNvSpPr txBox="1"/>
            <p:nvPr/>
          </p:nvSpPr>
          <p:spPr>
            <a:xfrm>
              <a:off x="6372586" y="3652025"/>
              <a:ext cx="3110081" cy="577850"/>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1500"/>
                </a:spcBef>
                <a:spcAft>
                  <a:spcPts val="0"/>
                </a:spcAft>
                <a:buClrTx/>
                <a:buSzTx/>
                <a:buFontTx/>
                <a:buNone/>
                <a:tabLst/>
                <a:defRPr/>
              </a:pPr>
              <a:r>
                <a:rPr kumimoji="0" lang="en-US" sz="2400" b="1" i="0" u="none" strike="noStrike" kern="1200" cap="none" spc="0" normalizeH="0" baseline="0" noProof="0">
                  <a:ln>
                    <a:noFill/>
                  </a:ln>
                  <a:solidFill>
                    <a:srgbClr val="003B64"/>
                  </a:solidFill>
                  <a:effectLst/>
                  <a:uLnTx/>
                  <a:uFillTx/>
                  <a:latin typeface="Arial"/>
                  <a:ea typeface="+mn-ea"/>
                  <a:cs typeface="Arial"/>
                  <a:hlinkClick r:id="rId8" action="ppaction://hlinksldjump">
                    <a:extLst>
                      <a:ext uri="{A12FA001-AC4F-418D-AE19-62706E023703}">
                        <ahyp:hlinkClr xmlns:ahyp="http://schemas.microsoft.com/office/drawing/2018/hyperlinkcolor" val="tx"/>
                      </a:ext>
                    </a:extLst>
                  </a:hlinkClick>
                </a:rPr>
                <a:t>Appendix</a:t>
              </a:r>
              <a:endParaRPr kumimoji="0" lang="en-US" sz="2400" b="1" i="0" u="none" strike="noStrike" kern="1200" cap="none" spc="0" normalizeH="0" baseline="0" noProof="0">
                <a:ln>
                  <a:noFill/>
                </a:ln>
                <a:solidFill>
                  <a:srgbClr val="003B64"/>
                </a:solidFill>
                <a:effectLst/>
                <a:uLnTx/>
                <a:uFillTx/>
                <a:latin typeface="Arial"/>
                <a:ea typeface="+mn-ea"/>
                <a:cs typeface="Arial"/>
              </a:endParaRPr>
            </a:p>
          </p:txBody>
        </p:sp>
      </p:grpSp>
    </p:spTree>
    <p:extLst>
      <p:ext uri="{BB962C8B-B14F-4D97-AF65-F5344CB8AC3E}">
        <p14:creationId xmlns:p14="http://schemas.microsoft.com/office/powerpoint/2010/main" val="1123249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7AA7FD-BA01-2C98-3E71-DB8C4164D7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CA2EE7-1B45-6466-5484-395B04B44DD3}"/>
              </a:ext>
            </a:extLst>
          </p:cNvPr>
          <p:cNvSpPr>
            <a:spLocks noGrp="1"/>
          </p:cNvSpPr>
          <p:nvPr>
            <p:ph type="title"/>
          </p:nvPr>
        </p:nvSpPr>
        <p:spPr/>
        <p:txBody>
          <a:bodyPr>
            <a:normAutofit/>
          </a:bodyPr>
          <a:lstStyle/>
          <a:p>
            <a:r>
              <a:rPr lang="en-US" sz="4000">
                <a:solidFill>
                  <a:srgbClr val="003B64"/>
                </a:solidFill>
              </a:rPr>
              <a:t>Overview</a:t>
            </a:r>
          </a:p>
        </p:txBody>
      </p:sp>
      <p:sp>
        <p:nvSpPr>
          <p:cNvPr id="3" name="Content Placeholder 2">
            <a:extLst>
              <a:ext uri="{FF2B5EF4-FFF2-40B4-BE49-F238E27FC236}">
                <a16:creationId xmlns:a16="http://schemas.microsoft.com/office/drawing/2014/main" id="{9E649AE1-3354-80F0-8870-4649C25DFB89}"/>
              </a:ext>
            </a:extLst>
          </p:cNvPr>
          <p:cNvSpPr>
            <a:spLocks noGrp="1"/>
          </p:cNvSpPr>
          <p:nvPr>
            <p:ph idx="1"/>
          </p:nvPr>
        </p:nvSpPr>
        <p:spPr>
          <a:xfrm>
            <a:off x="838200" y="1634877"/>
            <a:ext cx="4588565" cy="4351338"/>
          </a:xfrm>
        </p:spPr>
        <p:txBody>
          <a:bodyPr/>
          <a:lstStyle/>
          <a:p>
            <a:pPr lvl="1"/>
            <a:endParaRPr lang="en-US" dirty="0"/>
          </a:p>
          <a:p>
            <a:pPr marL="457200" lvl="1" indent="0">
              <a:buNone/>
            </a:pPr>
            <a:endParaRPr lang="en-US" dirty="0"/>
          </a:p>
        </p:txBody>
      </p:sp>
      <p:sp>
        <p:nvSpPr>
          <p:cNvPr id="4" name="Slide Number Placeholder 3">
            <a:extLst>
              <a:ext uri="{FF2B5EF4-FFF2-40B4-BE49-F238E27FC236}">
                <a16:creationId xmlns:a16="http://schemas.microsoft.com/office/drawing/2014/main" id="{1F5180D2-A969-F9A7-D0E1-166871B4D928}"/>
              </a:ext>
            </a:extLst>
          </p:cNvPr>
          <p:cNvSpPr>
            <a:spLocks noGrp="1"/>
          </p:cNvSpPr>
          <p:nvPr>
            <p:ph type="sldNum" sz="quarter" idx="12"/>
          </p:nvPr>
        </p:nvSpPr>
        <p:spPr>
          <a:xfrm>
            <a:off x="346841" y="6365059"/>
            <a:ext cx="2743200" cy="365125"/>
          </a:xfrm>
        </p:spPr>
        <p:txBody>
          <a:bodyPr/>
          <a:lstStyle/>
          <a:p>
            <a:fld id="{16985025-2193-4D20-8010-DE0BC70DF1E5}" type="slidenum">
              <a:rPr lang="en-US" smtClean="0"/>
              <a:t>3</a:t>
            </a:fld>
            <a:endParaRPr lang="en-US"/>
          </a:p>
        </p:txBody>
      </p:sp>
      <p:sp>
        <p:nvSpPr>
          <p:cNvPr id="6" name="TextBox 5">
            <a:extLst>
              <a:ext uri="{FF2B5EF4-FFF2-40B4-BE49-F238E27FC236}">
                <a16:creationId xmlns:a16="http://schemas.microsoft.com/office/drawing/2014/main" id="{88F548FC-BBC0-5640-4CE3-391F9FD93626}"/>
              </a:ext>
            </a:extLst>
          </p:cNvPr>
          <p:cNvSpPr txBox="1"/>
          <p:nvPr/>
        </p:nvSpPr>
        <p:spPr>
          <a:xfrm>
            <a:off x="324214" y="1539060"/>
            <a:ext cx="8830396" cy="2308324"/>
          </a:xfrm>
          <a:prstGeom prst="rect">
            <a:avLst/>
          </a:prstGeom>
          <a:noFill/>
        </p:spPr>
        <p:txBody>
          <a:bodyPr wrap="square" rtlCol="0">
            <a:spAutoFit/>
          </a:bodyPr>
          <a:lstStyle/>
          <a:p>
            <a:r>
              <a:rPr lang="en-US" dirty="0"/>
              <a:t>This deck provides a comprehensive analysis of</a:t>
            </a:r>
            <a:r>
              <a:rPr lang="en-US" b="1" dirty="0"/>
              <a:t> </a:t>
            </a:r>
            <a:r>
              <a:rPr lang="en-US" b="1" dirty="0">
                <a:solidFill>
                  <a:srgbClr val="022B5B"/>
                </a:solidFill>
              </a:rPr>
              <a:t>The 10th Anniversary of the HCPLAN: Celebrating a Decade of Advancing Value-Based Care </a:t>
            </a:r>
            <a:r>
              <a:rPr lang="en-US" dirty="0"/>
              <a:t>social media and email marketing performance, including key engagement metrics and a comparison to last year’s </a:t>
            </a:r>
            <a:r>
              <a:rPr lang="en-US" b="1" dirty="0">
                <a:solidFill>
                  <a:srgbClr val="022B5B"/>
                </a:solidFill>
              </a:rPr>
              <a:t>Aligning Health Care with People’s Needs and Expectations </a:t>
            </a:r>
            <a:r>
              <a:rPr lang="en-US" dirty="0"/>
              <a:t>(February 27, 2025) results and industry benchmarks. </a:t>
            </a:r>
          </a:p>
          <a:p>
            <a:endParaRPr lang="en-US" dirty="0"/>
          </a:p>
          <a:p>
            <a:r>
              <a:rPr lang="en-US" dirty="0"/>
              <a:t>Our multi-channel approach led to notable improvements in social media engagement, exceeding industry standards. </a:t>
            </a:r>
          </a:p>
        </p:txBody>
      </p:sp>
      <p:pic>
        <p:nvPicPr>
          <p:cNvPr id="7" name="Graphic 6" descr="Research outline">
            <a:extLst>
              <a:ext uri="{FF2B5EF4-FFF2-40B4-BE49-F238E27FC236}">
                <a16:creationId xmlns:a16="http://schemas.microsoft.com/office/drawing/2014/main" id="{A22AF7EB-3BBB-A5BE-68AC-42775E8F227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376907" y="1459623"/>
            <a:ext cx="2080405" cy="2080405"/>
          </a:xfrm>
          <a:prstGeom prst="rect">
            <a:avLst/>
          </a:prstGeom>
        </p:spPr>
      </p:pic>
    </p:spTree>
    <p:extLst>
      <p:ext uri="{BB962C8B-B14F-4D97-AF65-F5344CB8AC3E}">
        <p14:creationId xmlns:p14="http://schemas.microsoft.com/office/powerpoint/2010/main" val="38288166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1818EB-C213-FD67-B420-B65A8937116E}"/>
              </a:ext>
            </a:extLst>
          </p:cNvPr>
          <p:cNvSpPr>
            <a:spLocks noGrp="1"/>
          </p:cNvSpPr>
          <p:nvPr>
            <p:ph type="ctrTitle"/>
          </p:nvPr>
        </p:nvSpPr>
        <p:spPr/>
        <p:txBody>
          <a:bodyPr/>
          <a:lstStyle/>
          <a:p>
            <a:r>
              <a:rPr lang="en-US" b="1"/>
              <a:t>Outreach</a:t>
            </a:r>
          </a:p>
        </p:txBody>
      </p:sp>
    </p:spTree>
    <p:extLst>
      <p:ext uri="{BB962C8B-B14F-4D97-AF65-F5344CB8AC3E}">
        <p14:creationId xmlns:p14="http://schemas.microsoft.com/office/powerpoint/2010/main" val="22272465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612AC7-8190-46F7-3A94-B9B24582AE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B7041D-E7FC-6A67-3CCB-010CA2E57D09}"/>
              </a:ext>
            </a:extLst>
          </p:cNvPr>
          <p:cNvSpPr>
            <a:spLocks noGrp="1"/>
          </p:cNvSpPr>
          <p:nvPr>
            <p:ph type="title"/>
          </p:nvPr>
        </p:nvSpPr>
        <p:spPr/>
        <p:txBody>
          <a:bodyPr>
            <a:normAutofit/>
          </a:bodyPr>
          <a:lstStyle/>
          <a:p>
            <a:r>
              <a:rPr lang="en-US" sz="4000">
                <a:solidFill>
                  <a:srgbClr val="003B64"/>
                </a:solidFill>
              </a:rPr>
              <a:t>Social Media Engagement</a:t>
            </a:r>
          </a:p>
        </p:txBody>
      </p:sp>
      <p:sp>
        <p:nvSpPr>
          <p:cNvPr id="3" name="Slide Number Placeholder 2">
            <a:extLst>
              <a:ext uri="{FF2B5EF4-FFF2-40B4-BE49-F238E27FC236}">
                <a16:creationId xmlns:a16="http://schemas.microsoft.com/office/drawing/2014/main" id="{B81EC878-2CE8-0ACF-6950-6F770364E8B6}"/>
              </a:ext>
            </a:extLst>
          </p:cNvPr>
          <p:cNvSpPr>
            <a:spLocks noGrp="1"/>
          </p:cNvSpPr>
          <p:nvPr>
            <p:ph type="sldNum" sz="quarter" idx="12"/>
          </p:nvPr>
        </p:nvSpPr>
        <p:spPr/>
        <p:txBody>
          <a:bodyPr/>
          <a:lstStyle/>
          <a:p>
            <a:fld id="{16985025-2193-4D20-8010-DE0BC70DF1E5}" type="slidenum">
              <a:rPr lang="en-US" smtClean="0"/>
              <a:t>5</a:t>
            </a:fld>
            <a:endParaRPr lang="en-US" dirty="0"/>
          </a:p>
        </p:txBody>
      </p:sp>
      <p:sp>
        <p:nvSpPr>
          <p:cNvPr id="10" name="TextBox 9">
            <a:extLst>
              <a:ext uri="{FF2B5EF4-FFF2-40B4-BE49-F238E27FC236}">
                <a16:creationId xmlns:a16="http://schemas.microsoft.com/office/drawing/2014/main" id="{610F24CF-65F8-5A7F-4836-15F27C065A3B}"/>
              </a:ext>
            </a:extLst>
          </p:cNvPr>
          <p:cNvSpPr txBox="1"/>
          <p:nvPr/>
        </p:nvSpPr>
        <p:spPr>
          <a:xfrm>
            <a:off x="317911" y="1545146"/>
            <a:ext cx="3263489" cy="369332"/>
          </a:xfrm>
          <a:prstGeom prst="rect">
            <a:avLst/>
          </a:prstGeom>
          <a:noFill/>
        </p:spPr>
        <p:txBody>
          <a:bodyPr wrap="square" rtlCol="0">
            <a:spAutoFit/>
          </a:bodyPr>
          <a:lstStyle/>
          <a:p>
            <a:r>
              <a:rPr lang="en-US" b="1">
                <a:solidFill>
                  <a:srgbClr val="022B5B"/>
                </a:solidFill>
              </a:rPr>
              <a:t>Total Social Media Metrics</a:t>
            </a:r>
          </a:p>
        </p:txBody>
      </p:sp>
      <p:sp>
        <p:nvSpPr>
          <p:cNvPr id="34" name="TextBox 33">
            <a:extLst>
              <a:ext uri="{FF2B5EF4-FFF2-40B4-BE49-F238E27FC236}">
                <a16:creationId xmlns:a16="http://schemas.microsoft.com/office/drawing/2014/main" id="{3D15DE38-8EB5-F326-F38F-B703B58DF726}"/>
              </a:ext>
            </a:extLst>
          </p:cNvPr>
          <p:cNvSpPr txBox="1"/>
          <p:nvPr/>
        </p:nvSpPr>
        <p:spPr>
          <a:xfrm>
            <a:off x="317911" y="3164279"/>
            <a:ext cx="1358489" cy="369332"/>
          </a:xfrm>
          <a:prstGeom prst="rect">
            <a:avLst/>
          </a:prstGeom>
          <a:noFill/>
        </p:spPr>
        <p:txBody>
          <a:bodyPr wrap="square" rtlCol="0">
            <a:spAutoFit/>
          </a:bodyPr>
          <a:lstStyle/>
          <a:p>
            <a:r>
              <a:rPr lang="en-US" b="1">
                <a:solidFill>
                  <a:srgbClr val="022B5B"/>
                </a:solidFill>
              </a:rPr>
              <a:t>LinkedIn</a:t>
            </a:r>
          </a:p>
        </p:txBody>
      </p:sp>
      <p:sp>
        <p:nvSpPr>
          <p:cNvPr id="58" name="TextBox 57">
            <a:extLst>
              <a:ext uri="{FF2B5EF4-FFF2-40B4-BE49-F238E27FC236}">
                <a16:creationId xmlns:a16="http://schemas.microsoft.com/office/drawing/2014/main" id="{7F20AF02-91AA-8976-B21E-6243BB38D4B9}"/>
              </a:ext>
            </a:extLst>
          </p:cNvPr>
          <p:cNvSpPr txBox="1"/>
          <p:nvPr/>
        </p:nvSpPr>
        <p:spPr>
          <a:xfrm>
            <a:off x="317911" y="4692613"/>
            <a:ext cx="672689" cy="369332"/>
          </a:xfrm>
          <a:prstGeom prst="rect">
            <a:avLst/>
          </a:prstGeom>
          <a:noFill/>
        </p:spPr>
        <p:txBody>
          <a:bodyPr wrap="square" rtlCol="0">
            <a:spAutoFit/>
          </a:bodyPr>
          <a:lstStyle/>
          <a:p>
            <a:r>
              <a:rPr lang="en-US" b="1">
                <a:solidFill>
                  <a:srgbClr val="022B5B"/>
                </a:solidFill>
              </a:rPr>
              <a:t>X</a:t>
            </a:r>
          </a:p>
        </p:txBody>
      </p:sp>
      <p:sp>
        <p:nvSpPr>
          <p:cNvPr id="16" name="TextBox 15">
            <a:extLst>
              <a:ext uri="{FF2B5EF4-FFF2-40B4-BE49-F238E27FC236}">
                <a16:creationId xmlns:a16="http://schemas.microsoft.com/office/drawing/2014/main" id="{61442D9A-D36A-ABC6-3EE9-509C17494F0C}"/>
              </a:ext>
            </a:extLst>
          </p:cNvPr>
          <p:cNvSpPr txBox="1"/>
          <p:nvPr/>
        </p:nvSpPr>
        <p:spPr>
          <a:xfrm>
            <a:off x="7863666" y="1955893"/>
            <a:ext cx="4328334" cy="4139543"/>
          </a:xfrm>
          <a:prstGeom prst="rect">
            <a:avLst/>
          </a:prstGeom>
          <a:gradFill>
            <a:gsLst>
              <a:gs pos="0">
                <a:srgbClr val="AED68A"/>
              </a:gs>
              <a:gs pos="100000">
                <a:srgbClr val="E5F2DA"/>
              </a:gs>
            </a:gsLst>
            <a:lin ang="3600000" scaled="0"/>
          </a:gradFill>
          <a:ln w="38100">
            <a:noFill/>
          </a:ln>
        </p:spPr>
        <p:txBody>
          <a:bodyPr wrap="square" lIns="182880" tIns="91440" rIns="457200" bIns="91440" rtlCol="0" anchor="ctr" anchorCtr="0">
            <a:noAutofit/>
          </a:bodyPr>
          <a:lstStyle/>
          <a:p>
            <a:pPr>
              <a:spcAft>
                <a:spcPts val="600"/>
              </a:spcAft>
            </a:pPr>
            <a:r>
              <a:rPr lang="en-US" sz="1400" dirty="0"/>
              <a:t>The three-week social media campaign for </a:t>
            </a:r>
            <a:br>
              <a:rPr lang="en-US" sz="1400" dirty="0"/>
            </a:br>
            <a:r>
              <a:rPr lang="en-US" sz="1400" b="1" dirty="0">
                <a:solidFill>
                  <a:srgbClr val="022B5B"/>
                </a:solidFill>
              </a:rPr>
              <a:t>The 10th Anniversary of the HCPLAN: Celebrating a Decade of Advancing Value-Based Care </a:t>
            </a:r>
            <a:r>
              <a:rPr lang="en-US" sz="1400" dirty="0"/>
              <a:t>virtual event included 10 posts that achieved an average engagement rate 2.3 percentage points above industry standards, largely due to LinkedIn platform success. This success is especially impressive considering that it came just after the communications freeze from September-December 2025. </a:t>
            </a:r>
          </a:p>
          <a:p>
            <a:r>
              <a:rPr lang="en-US" sz="1400" dirty="0"/>
              <a:t>In comparison, the 2025 </a:t>
            </a:r>
            <a:r>
              <a:rPr lang="en-US" sz="1400" b="1" dirty="0">
                <a:solidFill>
                  <a:srgbClr val="022B5B"/>
                </a:solidFill>
              </a:rPr>
              <a:t>Aligning Health Care with People’s Needs and Expectations </a:t>
            </a:r>
            <a:r>
              <a:rPr lang="en-US" sz="1400" dirty="0"/>
              <a:t>webinar campaign, which included 8 posts, achieved a 5% average engagement rate—but lower attendance rate. The higher percentage can likely be attributed to more consistent posting during this time.</a:t>
            </a:r>
          </a:p>
        </p:txBody>
      </p:sp>
      <p:grpSp>
        <p:nvGrpSpPr>
          <p:cNvPr id="46" name="Group 45">
            <a:extLst>
              <a:ext uri="{FF2B5EF4-FFF2-40B4-BE49-F238E27FC236}">
                <a16:creationId xmlns:a16="http://schemas.microsoft.com/office/drawing/2014/main" id="{80990D89-D926-15AF-342B-0E0CA5D785AE}"/>
              </a:ext>
            </a:extLst>
          </p:cNvPr>
          <p:cNvGrpSpPr/>
          <p:nvPr/>
        </p:nvGrpSpPr>
        <p:grpSpPr>
          <a:xfrm>
            <a:off x="2166212" y="5090051"/>
            <a:ext cx="5519799" cy="1028245"/>
            <a:chOff x="427761" y="5130148"/>
            <a:chExt cx="5444359" cy="898434"/>
          </a:xfrm>
        </p:grpSpPr>
        <p:sp>
          <p:nvSpPr>
            <p:cNvPr id="57" name="Rectangle: Rounded Corners 2">
              <a:extLst>
                <a:ext uri="{FF2B5EF4-FFF2-40B4-BE49-F238E27FC236}">
                  <a16:creationId xmlns:a16="http://schemas.microsoft.com/office/drawing/2014/main" id="{CC5920AD-1CD6-29EC-839D-C529A84F4FF9}"/>
                </a:ext>
              </a:extLst>
            </p:cNvPr>
            <p:cNvSpPr/>
            <p:nvPr/>
          </p:nvSpPr>
          <p:spPr>
            <a:xfrm>
              <a:off x="427761" y="5130148"/>
              <a:ext cx="5444359" cy="898434"/>
            </a:xfrm>
            <a:prstGeom prst="roundRect">
              <a:avLst>
                <a:gd name="adj" fmla="val 7002"/>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3" name="Group 112">
              <a:extLst>
                <a:ext uri="{FF2B5EF4-FFF2-40B4-BE49-F238E27FC236}">
                  <a16:creationId xmlns:a16="http://schemas.microsoft.com/office/drawing/2014/main" id="{0C4CB8B2-B1BE-62C9-E687-1D65E81AFC28}"/>
                </a:ext>
              </a:extLst>
            </p:cNvPr>
            <p:cNvGrpSpPr/>
            <p:nvPr/>
          </p:nvGrpSpPr>
          <p:grpSpPr>
            <a:xfrm>
              <a:off x="4202073" y="5245766"/>
              <a:ext cx="1670047" cy="647238"/>
              <a:chOff x="1019793" y="5234355"/>
              <a:chExt cx="1670047" cy="647238"/>
            </a:xfrm>
          </p:grpSpPr>
          <p:sp>
            <p:nvSpPr>
              <p:cNvPr id="59" name="TextBox 58">
                <a:extLst>
                  <a:ext uri="{FF2B5EF4-FFF2-40B4-BE49-F238E27FC236}">
                    <a16:creationId xmlns:a16="http://schemas.microsoft.com/office/drawing/2014/main" id="{9FBBD9EE-35D4-F5B7-E475-C991CE04B406}"/>
                  </a:ext>
                </a:extLst>
              </p:cNvPr>
              <p:cNvSpPr txBox="1"/>
              <p:nvPr/>
            </p:nvSpPr>
            <p:spPr>
              <a:xfrm>
                <a:off x="1019794" y="5585780"/>
                <a:ext cx="1670046" cy="295813"/>
              </a:xfrm>
              <a:prstGeom prst="rect">
                <a:avLst/>
              </a:prstGeom>
              <a:noFill/>
            </p:spPr>
            <p:txBody>
              <a:bodyPr wrap="square" rtlCol="0">
                <a:spAutoFit/>
              </a:bodyPr>
              <a:lstStyle/>
              <a:p>
                <a:pPr algn="ctr"/>
                <a:r>
                  <a:rPr lang="en-US" sz="1600"/>
                  <a:t>Impressions</a:t>
                </a:r>
              </a:p>
            </p:txBody>
          </p:sp>
          <p:sp>
            <p:nvSpPr>
              <p:cNvPr id="67" name="TextBox 66">
                <a:extLst>
                  <a:ext uri="{FF2B5EF4-FFF2-40B4-BE49-F238E27FC236}">
                    <a16:creationId xmlns:a16="http://schemas.microsoft.com/office/drawing/2014/main" id="{C977D1AA-691C-CDD3-CE1D-C8092752CEFD}"/>
                  </a:ext>
                </a:extLst>
              </p:cNvPr>
              <p:cNvSpPr txBox="1"/>
              <p:nvPr/>
            </p:nvSpPr>
            <p:spPr>
              <a:xfrm>
                <a:off x="1019793" y="5234355"/>
                <a:ext cx="1665824" cy="457166"/>
              </a:xfrm>
              <a:prstGeom prst="rect">
                <a:avLst/>
              </a:prstGeom>
              <a:noFill/>
            </p:spPr>
            <p:txBody>
              <a:bodyPr wrap="square" rtlCol="0">
                <a:spAutoFit/>
              </a:bodyPr>
              <a:lstStyle/>
              <a:p>
                <a:pPr algn="ctr"/>
                <a:r>
                  <a:rPr lang="en-US" sz="2800" b="1">
                    <a:solidFill>
                      <a:schemeClr val="accent1"/>
                    </a:solidFill>
                  </a:rPr>
                  <a:t>356</a:t>
                </a:r>
              </a:p>
            </p:txBody>
          </p:sp>
        </p:grpSp>
        <p:grpSp>
          <p:nvGrpSpPr>
            <p:cNvPr id="115" name="Group 114">
              <a:extLst>
                <a:ext uri="{FF2B5EF4-FFF2-40B4-BE49-F238E27FC236}">
                  <a16:creationId xmlns:a16="http://schemas.microsoft.com/office/drawing/2014/main" id="{5EDF0C30-D16C-D701-4030-223184BFB79D}"/>
                </a:ext>
              </a:extLst>
            </p:cNvPr>
            <p:cNvGrpSpPr/>
            <p:nvPr/>
          </p:nvGrpSpPr>
          <p:grpSpPr>
            <a:xfrm>
              <a:off x="2577139" y="5245766"/>
              <a:ext cx="1624936" cy="647239"/>
              <a:chOff x="3587456" y="5215451"/>
              <a:chExt cx="1624936" cy="647239"/>
            </a:xfrm>
          </p:grpSpPr>
          <p:sp>
            <p:nvSpPr>
              <p:cNvPr id="68" name="TextBox 67">
                <a:extLst>
                  <a:ext uri="{FF2B5EF4-FFF2-40B4-BE49-F238E27FC236}">
                    <a16:creationId xmlns:a16="http://schemas.microsoft.com/office/drawing/2014/main" id="{A736F7B1-E451-50FB-9A21-57C101BAAEAD}"/>
                  </a:ext>
                </a:extLst>
              </p:cNvPr>
              <p:cNvSpPr txBox="1"/>
              <p:nvPr/>
            </p:nvSpPr>
            <p:spPr>
              <a:xfrm>
                <a:off x="3594051" y="5566877"/>
                <a:ext cx="1618341" cy="295813"/>
              </a:xfrm>
              <a:prstGeom prst="rect">
                <a:avLst/>
              </a:prstGeom>
              <a:noFill/>
            </p:spPr>
            <p:txBody>
              <a:bodyPr wrap="square" rtlCol="0">
                <a:spAutoFit/>
              </a:bodyPr>
              <a:lstStyle/>
              <a:p>
                <a:pPr algn="ctr"/>
                <a:r>
                  <a:rPr lang="en-US" sz="1600"/>
                  <a:t>Engagements</a:t>
                </a:r>
              </a:p>
            </p:txBody>
          </p:sp>
          <p:sp>
            <p:nvSpPr>
              <p:cNvPr id="69" name="TextBox 68">
                <a:extLst>
                  <a:ext uri="{FF2B5EF4-FFF2-40B4-BE49-F238E27FC236}">
                    <a16:creationId xmlns:a16="http://schemas.microsoft.com/office/drawing/2014/main" id="{D1B1AB01-C057-E570-B8A7-20D3973DF674}"/>
                  </a:ext>
                </a:extLst>
              </p:cNvPr>
              <p:cNvSpPr txBox="1"/>
              <p:nvPr/>
            </p:nvSpPr>
            <p:spPr>
              <a:xfrm>
                <a:off x="3587456" y="5215451"/>
                <a:ext cx="1605689" cy="457166"/>
              </a:xfrm>
              <a:prstGeom prst="rect">
                <a:avLst/>
              </a:prstGeom>
              <a:noFill/>
            </p:spPr>
            <p:txBody>
              <a:bodyPr wrap="square" rtlCol="0">
                <a:spAutoFit/>
              </a:bodyPr>
              <a:lstStyle/>
              <a:p>
                <a:pPr algn="ctr"/>
                <a:r>
                  <a:rPr lang="en-US" sz="2800" b="1">
                    <a:solidFill>
                      <a:schemeClr val="accent1"/>
                    </a:solidFill>
                  </a:rPr>
                  <a:t>7</a:t>
                </a:r>
              </a:p>
            </p:txBody>
          </p:sp>
        </p:grpSp>
        <p:grpSp>
          <p:nvGrpSpPr>
            <p:cNvPr id="114" name="Group 113">
              <a:extLst>
                <a:ext uri="{FF2B5EF4-FFF2-40B4-BE49-F238E27FC236}">
                  <a16:creationId xmlns:a16="http://schemas.microsoft.com/office/drawing/2014/main" id="{3B5772DE-DB79-F755-E4AE-EC204CD9ED3A}"/>
                </a:ext>
              </a:extLst>
            </p:cNvPr>
            <p:cNvGrpSpPr/>
            <p:nvPr/>
          </p:nvGrpSpPr>
          <p:grpSpPr>
            <a:xfrm>
              <a:off x="539049" y="5245766"/>
              <a:ext cx="2044685" cy="647238"/>
              <a:chOff x="5183155" y="5215451"/>
              <a:chExt cx="2044685" cy="647238"/>
            </a:xfrm>
          </p:grpSpPr>
          <p:sp>
            <p:nvSpPr>
              <p:cNvPr id="78" name="TextBox 77">
                <a:extLst>
                  <a:ext uri="{FF2B5EF4-FFF2-40B4-BE49-F238E27FC236}">
                    <a16:creationId xmlns:a16="http://schemas.microsoft.com/office/drawing/2014/main" id="{1E0B5EB5-3FD7-496E-29F6-0EBDBA25A892}"/>
                  </a:ext>
                </a:extLst>
              </p:cNvPr>
              <p:cNvSpPr txBox="1"/>
              <p:nvPr/>
            </p:nvSpPr>
            <p:spPr>
              <a:xfrm>
                <a:off x="5183155" y="5566876"/>
                <a:ext cx="2044685" cy="295813"/>
              </a:xfrm>
              <a:prstGeom prst="rect">
                <a:avLst/>
              </a:prstGeom>
              <a:noFill/>
            </p:spPr>
            <p:txBody>
              <a:bodyPr wrap="square" rtlCol="0">
                <a:spAutoFit/>
              </a:bodyPr>
              <a:lstStyle/>
              <a:p>
                <a:pPr algn="ctr"/>
                <a:r>
                  <a:rPr lang="en-US" sz="1600"/>
                  <a:t>Engagement Rate</a:t>
                </a:r>
              </a:p>
            </p:txBody>
          </p:sp>
          <p:sp>
            <p:nvSpPr>
              <p:cNvPr id="79" name="TextBox 78">
                <a:extLst>
                  <a:ext uri="{FF2B5EF4-FFF2-40B4-BE49-F238E27FC236}">
                    <a16:creationId xmlns:a16="http://schemas.microsoft.com/office/drawing/2014/main" id="{DB9966E7-BAFE-ED47-6510-C84BA5CD641A}"/>
                  </a:ext>
                </a:extLst>
              </p:cNvPr>
              <p:cNvSpPr txBox="1"/>
              <p:nvPr/>
            </p:nvSpPr>
            <p:spPr>
              <a:xfrm>
                <a:off x="5207476" y="5215451"/>
                <a:ext cx="2007471" cy="457166"/>
              </a:xfrm>
              <a:prstGeom prst="rect">
                <a:avLst/>
              </a:prstGeom>
              <a:noFill/>
            </p:spPr>
            <p:txBody>
              <a:bodyPr wrap="square" rtlCol="0">
                <a:spAutoFit/>
              </a:bodyPr>
              <a:lstStyle/>
              <a:p>
                <a:pPr algn="ctr"/>
                <a:r>
                  <a:rPr lang="en-US" sz="2800" b="1">
                    <a:solidFill>
                      <a:schemeClr val="accent1"/>
                    </a:solidFill>
                  </a:rPr>
                  <a:t>2.2%</a:t>
                </a:r>
              </a:p>
            </p:txBody>
          </p:sp>
        </p:grpSp>
        <p:cxnSp>
          <p:nvCxnSpPr>
            <p:cNvPr id="80" name="Straight Connector 79">
              <a:extLst>
                <a:ext uri="{FF2B5EF4-FFF2-40B4-BE49-F238E27FC236}">
                  <a16:creationId xmlns:a16="http://schemas.microsoft.com/office/drawing/2014/main" id="{F10D8904-D180-7A14-C360-5ABFE9B59AF4}"/>
                </a:ext>
              </a:extLst>
            </p:cNvPr>
            <p:cNvCxnSpPr>
              <a:cxnSpLocks/>
            </p:cNvCxnSpPr>
            <p:nvPr/>
          </p:nvCxnSpPr>
          <p:spPr>
            <a:xfrm>
              <a:off x="4195720" y="5224003"/>
              <a:ext cx="0" cy="7107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190ABCAC-F147-5C96-1776-112B33089A16}"/>
                </a:ext>
              </a:extLst>
            </p:cNvPr>
            <p:cNvCxnSpPr>
              <a:cxnSpLocks/>
            </p:cNvCxnSpPr>
            <p:nvPr/>
          </p:nvCxnSpPr>
          <p:spPr>
            <a:xfrm>
              <a:off x="2577287" y="5224003"/>
              <a:ext cx="0" cy="7107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47" name="Group 46">
            <a:extLst>
              <a:ext uri="{FF2B5EF4-FFF2-40B4-BE49-F238E27FC236}">
                <a16:creationId xmlns:a16="http://schemas.microsoft.com/office/drawing/2014/main" id="{7FE7C24F-BED3-AD1E-9A16-1FE2EF4A431B}"/>
              </a:ext>
            </a:extLst>
          </p:cNvPr>
          <p:cNvGrpSpPr/>
          <p:nvPr/>
        </p:nvGrpSpPr>
        <p:grpSpPr>
          <a:xfrm>
            <a:off x="2214533" y="3576687"/>
            <a:ext cx="5444359" cy="1031079"/>
            <a:chOff x="427761" y="3670144"/>
            <a:chExt cx="5444359" cy="898434"/>
          </a:xfrm>
        </p:grpSpPr>
        <p:sp>
          <p:nvSpPr>
            <p:cNvPr id="33" name="Rectangle: Rounded Corners 2">
              <a:extLst>
                <a:ext uri="{FF2B5EF4-FFF2-40B4-BE49-F238E27FC236}">
                  <a16:creationId xmlns:a16="http://schemas.microsoft.com/office/drawing/2014/main" id="{B8D352C8-0113-D7BB-CD76-3B9153106DB2}"/>
                </a:ext>
              </a:extLst>
            </p:cNvPr>
            <p:cNvSpPr/>
            <p:nvPr/>
          </p:nvSpPr>
          <p:spPr>
            <a:xfrm>
              <a:off x="427761" y="3670144"/>
              <a:ext cx="5444359" cy="898434"/>
            </a:xfrm>
            <a:prstGeom prst="roundRect">
              <a:avLst>
                <a:gd name="adj" fmla="val 7002"/>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6" name="Group 95">
              <a:extLst>
                <a:ext uri="{FF2B5EF4-FFF2-40B4-BE49-F238E27FC236}">
                  <a16:creationId xmlns:a16="http://schemas.microsoft.com/office/drawing/2014/main" id="{BB306AEC-E35C-3F6C-449C-C1FBC06F7BE2}"/>
                </a:ext>
              </a:extLst>
            </p:cNvPr>
            <p:cNvGrpSpPr/>
            <p:nvPr/>
          </p:nvGrpSpPr>
          <p:grpSpPr>
            <a:xfrm>
              <a:off x="4206053" y="3761012"/>
              <a:ext cx="1665378" cy="673313"/>
              <a:chOff x="4386327" y="3004276"/>
              <a:chExt cx="1665378" cy="673313"/>
            </a:xfrm>
          </p:grpSpPr>
          <p:sp>
            <p:nvSpPr>
              <p:cNvPr id="35" name="TextBox 34">
                <a:extLst>
                  <a:ext uri="{FF2B5EF4-FFF2-40B4-BE49-F238E27FC236}">
                    <a16:creationId xmlns:a16="http://schemas.microsoft.com/office/drawing/2014/main" id="{45447E96-41E7-EC70-D65C-F787500BE440}"/>
                  </a:ext>
                </a:extLst>
              </p:cNvPr>
              <p:cNvSpPr txBox="1"/>
              <p:nvPr/>
            </p:nvSpPr>
            <p:spPr>
              <a:xfrm>
                <a:off x="4386327" y="3382589"/>
                <a:ext cx="1665378" cy="295000"/>
              </a:xfrm>
              <a:prstGeom prst="rect">
                <a:avLst/>
              </a:prstGeom>
              <a:noFill/>
            </p:spPr>
            <p:txBody>
              <a:bodyPr wrap="square" rtlCol="0">
                <a:spAutoFit/>
              </a:bodyPr>
              <a:lstStyle/>
              <a:p>
                <a:pPr algn="ctr"/>
                <a:r>
                  <a:rPr lang="en-US" sz="1600"/>
                  <a:t>Impressions</a:t>
                </a:r>
              </a:p>
            </p:txBody>
          </p:sp>
          <p:sp>
            <p:nvSpPr>
              <p:cNvPr id="43" name="TextBox 42">
                <a:extLst>
                  <a:ext uri="{FF2B5EF4-FFF2-40B4-BE49-F238E27FC236}">
                    <a16:creationId xmlns:a16="http://schemas.microsoft.com/office/drawing/2014/main" id="{610B43EC-DA8F-4216-C96F-0B3F9460A422}"/>
                  </a:ext>
                </a:extLst>
              </p:cNvPr>
              <p:cNvSpPr txBox="1"/>
              <p:nvPr/>
            </p:nvSpPr>
            <p:spPr>
              <a:xfrm>
                <a:off x="4393731" y="3004276"/>
                <a:ext cx="1647099" cy="455909"/>
              </a:xfrm>
              <a:prstGeom prst="rect">
                <a:avLst/>
              </a:prstGeom>
              <a:noFill/>
            </p:spPr>
            <p:txBody>
              <a:bodyPr wrap="square" rtlCol="0">
                <a:spAutoFit/>
              </a:bodyPr>
              <a:lstStyle/>
              <a:p>
                <a:pPr algn="ctr"/>
                <a:r>
                  <a:rPr lang="en-US" sz="2800" b="1">
                    <a:solidFill>
                      <a:schemeClr val="accent1"/>
                    </a:solidFill>
                  </a:rPr>
                  <a:t>3,011</a:t>
                </a:r>
              </a:p>
            </p:txBody>
          </p:sp>
        </p:grpSp>
        <p:grpSp>
          <p:nvGrpSpPr>
            <p:cNvPr id="92" name="Group 91">
              <a:extLst>
                <a:ext uri="{FF2B5EF4-FFF2-40B4-BE49-F238E27FC236}">
                  <a16:creationId xmlns:a16="http://schemas.microsoft.com/office/drawing/2014/main" id="{0D6FFA31-AF91-E786-2B04-2B4DC92B6D58}"/>
                </a:ext>
              </a:extLst>
            </p:cNvPr>
            <p:cNvGrpSpPr/>
            <p:nvPr/>
          </p:nvGrpSpPr>
          <p:grpSpPr>
            <a:xfrm>
              <a:off x="2577286" y="3784064"/>
              <a:ext cx="1631539" cy="655572"/>
              <a:chOff x="2310908" y="3684228"/>
              <a:chExt cx="1631539" cy="655572"/>
            </a:xfrm>
          </p:grpSpPr>
          <p:sp>
            <p:nvSpPr>
              <p:cNvPr id="44" name="TextBox 43">
                <a:extLst>
                  <a:ext uri="{FF2B5EF4-FFF2-40B4-BE49-F238E27FC236}">
                    <a16:creationId xmlns:a16="http://schemas.microsoft.com/office/drawing/2014/main" id="{F8F1DFEE-58A8-7A8B-061E-D4DC513CBB22}"/>
                  </a:ext>
                </a:extLst>
              </p:cNvPr>
              <p:cNvSpPr txBox="1"/>
              <p:nvPr/>
            </p:nvSpPr>
            <p:spPr>
              <a:xfrm>
                <a:off x="2317358" y="4044800"/>
                <a:ext cx="1625089" cy="295000"/>
              </a:xfrm>
              <a:prstGeom prst="rect">
                <a:avLst/>
              </a:prstGeom>
              <a:noFill/>
            </p:spPr>
            <p:txBody>
              <a:bodyPr wrap="square" rtlCol="0">
                <a:spAutoFit/>
              </a:bodyPr>
              <a:lstStyle/>
              <a:p>
                <a:pPr algn="ctr"/>
                <a:r>
                  <a:rPr lang="en-US" sz="1600"/>
                  <a:t>Engagements</a:t>
                </a:r>
              </a:p>
            </p:txBody>
          </p:sp>
          <p:sp>
            <p:nvSpPr>
              <p:cNvPr id="45" name="TextBox 44">
                <a:extLst>
                  <a:ext uri="{FF2B5EF4-FFF2-40B4-BE49-F238E27FC236}">
                    <a16:creationId xmlns:a16="http://schemas.microsoft.com/office/drawing/2014/main" id="{F56CED77-D8A9-5C29-6853-8E9D792EFCB1}"/>
                  </a:ext>
                </a:extLst>
              </p:cNvPr>
              <p:cNvSpPr txBox="1"/>
              <p:nvPr/>
            </p:nvSpPr>
            <p:spPr>
              <a:xfrm>
                <a:off x="2310908" y="3684228"/>
                <a:ext cx="1624607" cy="455909"/>
              </a:xfrm>
              <a:prstGeom prst="rect">
                <a:avLst/>
              </a:prstGeom>
              <a:noFill/>
            </p:spPr>
            <p:txBody>
              <a:bodyPr wrap="square" rtlCol="0">
                <a:spAutoFit/>
              </a:bodyPr>
              <a:lstStyle/>
              <a:p>
                <a:pPr algn="ctr"/>
                <a:r>
                  <a:rPr lang="en-US" sz="2800" b="1">
                    <a:solidFill>
                      <a:schemeClr val="accent1"/>
                    </a:solidFill>
                  </a:rPr>
                  <a:t>188</a:t>
                </a:r>
              </a:p>
            </p:txBody>
          </p:sp>
        </p:grpSp>
        <p:grpSp>
          <p:nvGrpSpPr>
            <p:cNvPr id="91" name="Group 90">
              <a:extLst>
                <a:ext uri="{FF2B5EF4-FFF2-40B4-BE49-F238E27FC236}">
                  <a16:creationId xmlns:a16="http://schemas.microsoft.com/office/drawing/2014/main" id="{312668EB-5D73-322D-EC8C-AC3E76F5FDBC}"/>
                </a:ext>
              </a:extLst>
            </p:cNvPr>
            <p:cNvGrpSpPr/>
            <p:nvPr/>
          </p:nvGrpSpPr>
          <p:grpSpPr>
            <a:xfrm>
              <a:off x="532466" y="3784064"/>
              <a:ext cx="2044822" cy="655572"/>
              <a:chOff x="362454" y="3678565"/>
              <a:chExt cx="2044822" cy="655572"/>
            </a:xfrm>
          </p:grpSpPr>
          <p:sp>
            <p:nvSpPr>
              <p:cNvPr id="54" name="TextBox 53">
                <a:extLst>
                  <a:ext uri="{FF2B5EF4-FFF2-40B4-BE49-F238E27FC236}">
                    <a16:creationId xmlns:a16="http://schemas.microsoft.com/office/drawing/2014/main" id="{13D6F752-A1DF-01C2-C2D4-758AC90B4523}"/>
                  </a:ext>
                </a:extLst>
              </p:cNvPr>
              <p:cNvSpPr txBox="1"/>
              <p:nvPr/>
            </p:nvSpPr>
            <p:spPr>
              <a:xfrm>
                <a:off x="362454" y="4039137"/>
                <a:ext cx="2044822" cy="295000"/>
              </a:xfrm>
              <a:prstGeom prst="rect">
                <a:avLst/>
              </a:prstGeom>
              <a:noFill/>
            </p:spPr>
            <p:txBody>
              <a:bodyPr wrap="square" rtlCol="0">
                <a:spAutoFit/>
              </a:bodyPr>
              <a:lstStyle/>
              <a:p>
                <a:pPr algn="ctr"/>
                <a:r>
                  <a:rPr lang="en-US" sz="1600"/>
                  <a:t>Engagement Rate</a:t>
                </a:r>
              </a:p>
            </p:txBody>
          </p:sp>
          <p:sp>
            <p:nvSpPr>
              <p:cNvPr id="55" name="TextBox 54">
                <a:extLst>
                  <a:ext uri="{FF2B5EF4-FFF2-40B4-BE49-F238E27FC236}">
                    <a16:creationId xmlns:a16="http://schemas.microsoft.com/office/drawing/2014/main" id="{5EB3ADF7-6D58-345B-BB5B-869D92A51E98}"/>
                  </a:ext>
                </a:extLst>
              </p:cNvPr>
              <p:cNvSpPr txBox="1"/>
              <p:nvPr/>
            </p:nvSpPr>
            <p:spPr>
              <a:xfrm>
                <a:off x="364773" y="3678565"/>
                <a:ext cx="2035568" cy="455909"/>
              </a:xfrm>
              <a:prstGeom prst="rect">
                <a:avLst/>
              </a:prstGeom>
              <a:noFill/>
            </p:spPr>
            <p:txBody>
              <a:bodyPr wrap="square" rtlCol="0">
                <a:spAutoFit/>
              </a:bodyPr>
              <a:lstStyle/>
              <a:p>
                <a:pPr algn="ctr"/>
                <a:r>
                  <a:rPr lang="en-US" sz="2800" b="1">
                    <a:solidFill>
                      <a:schemeClr val="accent1"/>
                    </a:solidFill>
                  </a:rPr>
                  <a:t>6.1%</a:t>
                </a:r>
              </a:p>
            </p:txBody>
          </p:sp>
        </p:grpSp>
        <p:cxnSp>
          <p:nvCxnSpPr>
            <p:cNvPr id="56" name="Straight Connector 55">
              <a:extLst>
                <a:ext uri="{FF2B5EF4-FFF2-40B4-BE49-F238E27FC236}">
                  <a16:creationId xmlns:a16="http://schemas.microsoft.com/office/drawing/2014/main" id="{7FFE92F5-6067-FEC4-A9DE-7A00CDC98467}"/>
                </a:ext>
              </a:extLst>
            </p:cNvPr>
            <p:cNvCxnSpPr>
              <a:cxnSpLocks/>
            </p:cNvCxnSpPr>
            <p:nvPr/>
          </p:nvCxnSpPr>
          <p:spPr>
            <a:xfrm>
              <a:off x="4208826" y="3763999"/>
              <a:ext cx="0" cy="7107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3605E516-10F2-7FBA-1F49-EE493CF6E667}"/>
                </a:ext>
              </a:extLst>
            </p:cNvPr>
            <p:cNvCxnSpPr>
              <a:cxnSpLocks/>
            </p:cNvCxnSpPr>
            <p:nvPr/>
          </p:nvCxnSpPr>
          <p:spPr>
            <a:xfrm>
              <a:off x="2577287" y="3761642"/>
              <a:ext cx="0" cy="7107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26" name="Group 25">
            <a:extLst>
              <a:ext uri="{FF2B5EF4-FFF2-40B4-BE49-F238E27FC236}">
                <a16:creationId xmlns:a16="http://schemas.microsoft.com/office/drawing/2014/main" id="{F2675D26-F99D-E1C7-004A-23FA8C12A325}"/>
              </a:ext>
            </a:extLst>
          </p:cNvPr>
          <p:cNvGrpSpPr/>
          <p:nvPr/>
        </p:nvGrpSpPr>
        <p:grpSpPr>
          <a:xfrm>
            <a:off x="380328" y="5095159"/>
            <a:ext cx="1946109" cy="1016786"/>
            <a:chOff x="5864989" y="3675657"/>
            <a:chExt cx="1718456" cy="896829"/>
          </a:xfrm>
        </p:grpSpPr>
        <p:sp>
          <p:nvSpPr>
            <p:cNvPr id="27" name="Rectangle: Rounded Corners 2">
              <a:extLst>
                <a:ext uri="{FF2B5EF4-FFF2-40B4-BE49-F238E27FC236}">
                  <a16:creationId xmlns:a16="http://schemas.microsoft.com/office/drawing/2014/main" id="{EDCEDEBC-6247-D85B-38A7-909EBFDF4851}"/>
                </a:ext>
              </a:extLst>
            </p:cNvPr>
            <p:cNvSpPr/>
            <p:nvPr/>
          </p:nvSpPr>
          <p:spPr>
            <a:xfrm>
              <a:off x="5883650" y="3675657"/>
              <a:ext cx="1679127" cy="896829"/>
            </a:xfrm>
            <a:prstGeom prst="roundRect">
              <a:avLst>
                <a:gd name="adj" fmla="val 7002"/>
              </a:avLst>
            </a:prstGeom>
            <a:solidFill>
              <a:srgbClr val="003B64"/>
            </a:solidFill>
            <a:ln>
              <a:solidFill>
                <a:srgbClr val="D9D9D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AC0ECEE8-DDA9-7323-7163-73DC30A5C751}"/>
                </a:ext>
              </a:extLst>
            </p:cNvPr>
            <p:cNvSpPr txBox="1"/>
            <p:nvPr/>
          </p:nvSpPr>
          <p:spPr>
            <a:xfrm>
              <a:off x="5864989" y="4096260"/>
              <a:ext cx="1718456" cy="461665"/>
            </a:xfrm>
            <a:prstGeom prst="rect">
              <a:avLst/>
            </a:prstGeom>
            <a:noFill/>
          </p:spPr>
          <p:txBody>
            <a:bodyPr wrap="square" rtlCol="0">
              <a:spAutoFit/>
            </a:bodyPr>
            <a:lstStyle/>
            <a:p>
              <a:pPr algn="ctr"/>
              <a:r>
                <a:rPr lang="en-US" sz="1200" b="1">
                  <a:solidFill>
                    <a:schemeClr val="bg1"/>
                  </a:solidFill>
                </a:rPr>
                <a:t>Industry Standard</a:t>
              </a:r>
            </a:p>
            <a:p>
              <a:pPr algn="ctr"/>
              <a:r>
                <a:rPr lang="en-US" sz="1200" b="1">
                  <a:solidFill>
                    <a:schemeClr val="bg1"/>
                  </a:solidFill>
                </a:rPr>
                <a:t>Engagement Rate</a:t>
              </a:r>
            </a:p>
          </p:txBody>
        </p:sp>
        <p:sp>
          <p:nvSpPr>
            <p:cNvPr id="29" name="TextBox 28">
              <a:extLst>
                <a:ext uri="{FF2B5EF4-FFF2-40B4-BE49-F238E27FC236}">
                  <a16:creationId xmlns:a16="http://schemas.microsoft.com/office/drawing/2014/main" id="{0174215D-549D-0A32-8BD9-B6E581B792CC}"/>
                </a:ext>
              </a:extLst>
            </p:cNvPr>
            <p:cNvSpPr txBox="1"/>
            <p:nvPr/>
          </p:nvSpPr>
          <p:spPr>
            <a:xfrm>
              <a:off x="6122123" y="3714047"/>
              <a:ext cx="1367682" cy="523220"/>
            </a:xfrm>
            <a:prstGeom prst="rect">
              <a:avLst/>
            </a:prstGeom>
            <a:noFill/>
          </p:spPr>
          <p:txBody>
            <a:bodyPr wrap="square" rtlCol="0">
              <a:spAutoFit/>
            </a:bodyPr>
            <a:lstStyle/>
            <a:p>
              <a:pPr algn="ctr"/>
              <a:r>
                <a:rPr lang="en-US" sz="2800" b="1">
                  <a:solidFill>
                    <a:schemeClr val="bg1"/>
                  </a:solidFill>
                </a:rPr>
                <a:t>2.3%</a:t>
              </a:r>
            </a:p>
          </p:txBody>
        </p:sp>
      </p:grpSp>
      <p:grpSp>
        <p:nvGrpSpPr>
          <p:cNvPr id="42" name="Group 41">
            <a:extLst>
              <a:ext uri="{FF2B5EF4-FFF2-40B4-BE49-F238E27FC236}">
                <a16:creationId xmlns:a16="http://schemas.microsoft.com/office/drawing/2014/main" id="{E11B6DAD-C5C8-8979-3665-D054DF010F0B}"/>
              </a:ext>
            </a:extLst>
          </p:cNvPr>
          <p:cNvGrpSpPr/>
          <p:nvPr/>
        </p:nvGrpSpPr>
        <p:grpSpPr>
          <a:xfrm>
            <a:off x="2166212" y="1955894"/>
            <a:ext cx="5664998" cy="1120586"/>
            <a:chOff x="2175069" y="3344521"/>
            <a:chExt cx="5664998" cy="1120586"/>
          </a:xfrm>
        </p:grpSpPr>
        <p:grpSp>
          <p:nvGrpSpPr>
            <p:cNvPr id="41" name="Group 40">
              <a:extLst>
                <a:ext uri="{FF2B5EF4-FFF2-40B4-BE49-F238E27FC236}">
                  <a16:creationId xmlns:a16="http://schemas.microsoft.com/office/drawing/2014/main" id="{53A4C3FA-082F-0729-7D28-9F780AFC4D00}"/>
                </a:ext>
              </a:extLst>
            </p:cNvPr>
            <p:cNvGrpSpPr/>
            <p:nvPr/>
          </p:nvGrpSpPr>
          <p:grpSpPr>
            <a:xfrm>
              <a:off x="2175069" y="3344521"/>
              <a:ext cx="5492680" cy="1120586"/>
              <a:chOff x="2446073" y="1987690"/>
              <a:chExt cx="5492680" cy="1120586"/>
            </a:xfrm>
          </p:grpSpPr>
          <p:sp>
            <p:nvSpPr>
              <p:cNvPr id="106" name="Isosceles Triangle 90">
                <a:extLst>
                  <a:ext uri="{FF2B5EF4-FFF2-40B4-BE49-F238E27FC236}">
                    <a16:creationId xmlns:a16="http://schemas.microsoft.com/office/drawing/2014/main" id="{26D50275-F180-5D40-4991-57212F403AFB}"/>
                  </a:ext>
                </a:extLst>
              </p:cNvPr>
              <p:cNvSpPr/>
              <p:nvPr/>
            </p:nvSpPr>
            <p:spPr>
              <a:xfrm rot="10800000" flipH="1">
                <a:off x="7503249" y="2378165"/>
                <a:ext cx="63133" cy="77974"/>
              </a:xfrm>
              <a:prstGeom prst="triangle">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9" name="Rectangle: Rounded Corners 2">
                <a:extLst>
                  <a:ext uri="{FF2B5EF4-FFF2-40B4-BE49-F238E27FC236}">
                    <a16:creationId xmlns:a16="http://schemas.microsoft.com/office/drawing/2014/main" id="{3A1E399D-1793-27E2-508C-06E2F7D27672}"/>
                  </a:ext>
                </a:extLst>
              </p:cNvPr>
              <p:cNvSpPr/>
              <p:nvPr/>
            </p:nvSpPr>
            <p:spPr>
              <a:xfrm>
                <a:off x="2446073" y="1987690"/>
                <a:ext cx="5492680" cy="1120586"/>
              </a:xfrm>
              <a:prstGeom prst="roundRect">
                <a:avLst>
                  <a:gd name="adj" fmla="val 7002"/>
                </a:avLst>
              </a:prstGeom>
              <a:solidFill>
                <a:srgbClr val="003B6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8" name="Group 87">
                <a:extLst>
                  <a:ext uri="{FF2B5EF4-FFF2-40B4-BE49-F238E27FC236}">
                    <a16:creationId xmlns:a16="http://schemas.microsoft.com/office/drawing/2014/main" id="{F8825033-5090-02D2-8A36-0DDD03212801}"/>
                  </a:ext>
                </a:extLst>
              </p:cNvPr>
              <p:cNvGrpSpPr/>
              <p:nvPr/>
            </p:nvGrpSpPr>
            <p:grpSpPr>
              <a:xfrm>
                <a:off x="4328779" y="2155570"/>
                <a:ext cx="2156932" cy="757244"/>
                <a:chOff x="2187985" y="2017706"/>
                <a:chExt cx="2156932" cy="757244"/>
              </a:xfrm>
            </p:grpSpPr>
            <p:sp>
              <p:nvSpPr>
                <p:cNvPr id="20" name="TextBox 19">
                  <a:extLst>
                    <a:ext uri="{FF2B5EF4-FFF2-40B4-BE49-F238E27FC236}">
                      <a16:creationId xmlns:a16="http://schemas.microsoft.com/office/drawing/2014/main" id="{C21A44E6-1DE4-7BB1-1B8B-290AB3AA9784}"/>
                    </a:ext>
                  </a:extLst>
                </p:cNvPr>
                <p:cNvSpPr txBox="1"/>
                <p:nvPr/>
              </p:nvSpPr>
              <p:spPr>
                <a:xfrm>
                  <a:off x="2187985" y="2436396"/>
                  <a:ext cx="2156932" cy="338554"/>
                </a:xfrm>
                <a:prstGeom prst="rect">
                  <a:avLst/>
                </a:prstGeom>
                <a:noFill/>
              </p:spPr>
              <p:txBody>
                <a:bodyPr wrap="square" rtlCol="0">
                  <a:spAutoFit/>
                </a:bodyPr>
                <a:lstStyle/>
                <a:p>
                  <a:pPr algn="ctr"/>
                  <a:r>
                    <a:rPr lang="en-US" sz="1600">
                      <a:solidFill>
                        <a:schemeClr val="bg1"/>
                      </a:solidFill>
                    </a:rPr>
                    <a:t>Engagements</a:t>
                  </a:r>
                </a:p>
              </p:txBody>
            </p:sp>
            <p:sp>
              <p:nvSpPr>
                <p:cNvPr id="21" name="TextBox 20">
                  <a:extLst>
                    <a:ext uri="{FF2B5EF4-FFF2-40B4-BE49-F238E27FC236}">
                      <a16:creationId xmlns:a16="http://schemas.microsoft.com/office/drawing/2014/main" id="{D0BEA21F-37B5-F5D2-0892-0F3394FF9600}"/>
                    </a:ext>
                  </a:extLst>
                </p:cNvPr>
                <p:cNvSpPr txBox="1"/>
                <p:nvPr/>
              </p:nvSpPr>
              <p:spPr>
                <a:xfrm>
                  <a:off x="2187985" y="2017706"/>
                  <a:ext cx="2156932" cy="523220"/>
                </a:xfrm>
                <a:prstGeom prst="rect">
                  <a:avLst/>
                </a:prstGeom>
                <a:noFill/>
              </p:spPr>
              <p:txBody>
                <a:bodyPr wrap="square" rtlCol="0">
                  <a:spAutoFit/>
                </a:bodyPr>
                <a:lstStyle/>
                <a:p>
                  <a:pPr algn="ctr"/>
                  <a:r>
                    <a:rPr lang="en-US" sz="2800" b="1">
                      <a:solidFill>
                        <a:schemeClr val="bg1"/>
                      </a:solidFill>
                    </a:rPr>
                    <a:t>195</a:t>
                  </a:r>
                </a:p>
              </p:txBody>
            </p:sp>
          </p:grpSp>
          <p:grpSp>
            <p:nvGrpSpPr>
              <p:cNvPr id="89" name="Group 88">
                <a:extLst>
                  <a:ext uri="{FF2B5EF4-FFF2-40B4-BE49-F238E27FC236}">
                    <a16:creationId xmlns:a16="http://schemas.microsoft.com/office/drawing/2014/main" id="{3F8866FE-3E71-B928-C0A4-F8C133966CC1}"/>
                  </a:ext>
                </a:extLst>
              </p:cNvPr>
              <p:cNvGrpSpPr/>
              <p:nvPr/>
            </p:nvGrpSpPr>
            <p:grpSpPr>
              <a:xfrm>
                <a:off x="2606302" y="2029065"/>
                <a:ext cx="2000424" cy="995716"/>
                <a:chOff x="458581" y="2005612"/>
                <a:chExt cx="2000424" cy="995716"/>
              </a:xfrm>
            </p:grpSpPr>
            <p:sp>
              <p:nvSpPr>
                <p:cNvPr id="30" name="TextBox 29">
                  <a:extLst>
                    <a:ext uri="{FF2B5EF4-FFF2-40B4-BE49-F238E27FC236}">
                      <a16:creationId xmlns:a16="http://schemas.microsoft.com/office/drawing/2014/main" id="{6F08468B-739F-55A2-012D-9983B46598B8}"/>
                    </a:ext>
                  </a:extLst>
                </p:cNvPr>
                <p:cNvSpPr txBox="1"/>
                <p:nvPr/>
              </p:nvSpPr>
              <p:spPr>
                <a:xfrm>
                  <a:off x="458581" y="2416553"/>
                  <a:ext cx="2000424" cy="584775"/>
                </a:xfrm>
                <a:prstGeom prst="rect">
                  <a:avLst/>
                </a:prstGeom>
                <a:noFill/>
              </p:spPr>
              <p:txBody>
                <a:bodyPr wrap="square" rtlCol="0">
                  <a:spAutoFit/>
                </a:bodyPr>
                <a:lstStyle/>
                <a:p>
                  <a:pPr algn="ctr"/>
                  <a:r>
                    <a:rPr lang="en-US" sz="1600">
                      <a:solidFill>
                        <a:schemeClr val="bg1"/>
                      </a:solidFill>
                    </a:rPr>
                    <a:t>Average </a:t>
                  </a:r>
                  <a:br>
                    <a:rPr lang="en-US" sz="1600">
                      <a:solidFill>
                        <a:schemeClr val="bg1"/>
                      </a:solidFill>
                    </a:rPr>
                  </a:br>
                  <a:r>
                    <a:rPr lang="en-US" sz="1600">
                      <a:solidFill>
                        <a:schemeClr val="bg1"/>
                      </a:solidFill>
                    </a:rPr>
                    <a:t>Engagement Rate</a:t>
                  </a:r>
                </a:p>
              </p:txBody>
            </p:sp>
            <p:sp>
              <p:nvSpPr>
                <p:cNvPr id="31" name="TextBox 30">
                  <a:extLst>
                    <a:ext uri="{FF2B5EF4-FFF2-40B4-BE49-F238E27FC236}">
                      <a16:creationId xmlns:a16="http://schemas.microsoft.com/office/drawing/2014/main" id="{9FBD9A2B-61F4-0406-3019-767B89400A47}"/>
                    </a:ext>
                  </a:extLst>
                </p:cNvPr>
                <p:cNvSpPr txBox="1"/>
                <p:nvPr/>
              </p:nvSpPr>
              <p:spPr>
                <a:xfrm>
                  <a:off x="458581" y="2005612"/>
                  <a:ext cx="2000424" cy="523220"/>
                </a:xfrm>
                <a:prstGeom prst="rect">
                  <a:avLst/>
                </a:prstGeom>
                <a:noFill/>
              </p:spPr>
              <p:txBody>
                <a:bodyPr wrap="square" rtlCol="0">
                  <a:spAutoFit/>
                </a:bodyPr>
                <a:lstStyle/>
                <a:p>
                  <a:pPr algn="ctr"/>
                  <a:r>
                    <a:rPr lang="en-US" sz="2800" b="1">
                      <a:solidFill>
                        <a:schemeClr val="bg1"/>
                      </a:solidFill>
                    </a:rPr>
                    <a:t>4.8%</a:t>
                  </a:r>
                </a:p>
              </p:txBody>
            </p:sp>
          </p:grpSp>
          <p:cxnSp>
            <p:nvCxnSpPr>
              <p:cNvPr id="32" name="Straight Connector 31">
                <a:extLst>
                  <a:ext uri="{FF2B5EF4-FFF2-40B4-BE49-F238E27FC236}">
                    <a16:creationId xmlns:a16="http://schemas.microsoft.com/office/drawing/2014/main" id="{D57C058E-02F8-B4D5-2D08-6F5B06EB173F}"/>
                  </a:ext>
                </a:extLst>
              </p:cNvPr>
              <p:cNvCxnSpPr>
                <a:cxnSpLocks/>
              </p:cNvCxnSpPr>
              <p:nvPr/>
            </p:nvCxnSpPr>
            <p:spPr>
              <a:xfrm>
                <a:off x="6230216" y="2200369"/>
                <a:ext cx="0" cy="71072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521A7B31-E98F-6EDA-A992-1DD2DE28806A}"/>
                  </a:ext>
                </a:extLst>
              </p:cNvPr>
              <p:cNvCxnSpPr>
                <a:cxnSpLocks/>
              </p:cNvCxnSpPr>
              <p:nvPr/>
            </p:nvCxnSpPr>
            <p:spPr>
              <a:xfrm>
                <a:off x="4595950" y="2200369"/>
                <a:ext cx="0" cy="710725"/>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90" name="Group 89">
              <a:extLst>
                <a:ext uri="{FF2B5EF4-FFF2-40B4-BE49-F238E27FC236}">
                  <a16:creationId xmlns:a16="http://schemas.microsoft.com/office/drawing/2014/main" id="{3FBE041A-5FF7-D657-2AC6-E1F5F5D09BFA}"/>
                </a:ext>
              </a:extLst>
            </p:cNvPr>
            <p:cNvGrpSpPr/>
            <p:nvPr/>
          </p:nvGrpSpPr>
          <p:grpSpPr>
            <a:xfrm>
              <a:off x="5683135" y="3524938"/>
              <a:ext cx="2156932" cy="749495"/>
              <a:chOff x="4153340" y="2050610"/>
              <a:chExt cx="2156932" cy="749495"/>
            </a:xfrm>
          </p:grpSpPr>
          <p:sp>
            <p:nvSpPr>
              <p:cNvPr id="11" name="TextBox 10">
                <a:extLst>
                  <a:ext uri="{FF2B5EF4-FFF2-40B4-BE49-F238E27FC236}">
                    <a16:creationId xmlns:a16="http://schemas.microsoft.com/office/drawing/2014/main" id="{54829016-2754-A960-BB88-544613B7B968}"/>
                  </a:ext>
                </a:extLst>
              </p:cNvPr>
              <p:cNvSpPr txBox="1"/>
              <p:nvPr/>
            </p:nvSpPr>
            <p:spPr>
              <a:xfrm>
                <a:off x="4153340" y="2461551"/>
                <a:ext cx="2156932" cy="338554"/>
              </a:xfrm>
              <a:prstGeom prst="rect">
                <a:avLst/>
              </a:prstGeom>
              <a:noFill/>
            </p:spPr>
            <p:txBody>
              <a:bodyPr wrap="square" rtlCol="0">
                <a:spAutoFit/>
              </a:bodyPr>
              <a:lstStyle/>
              <a:p>
                <a:pPr algn="ctr"/>
                <a:r>
                  <a:rPr lang="en-US" sz="1600">
                    <a:solidFill>
                      <a:schemeClr val="bg1"/>
                    </a:solidFill>
                  </a:rPr>
                  <a:t>Impressions</a:t>
                </a:r>
              </a:p>
            </p:txBody>
          </p:sp>
          <p:sp>
            <p:nvSpPr>
              <p:cNvPr id="19" name="TextBox 18">
                <a:extLst>
                  <a:ext uri="{FF2B5EF4-FFF2-40B4-BE49-F238E27FC236}">
                    <a16:creationId xmlns:a16="http://schemas.microsoft.com/office/drawing/2014/main" id="{A9293B92-6E45-7E60-171A-70E40D2699B3}"/>
                  </a:ext>
                </a:extLst>
              </p:cNvPr>
              <p:cNvSpPr txBox="1"/>
              <p:nvPr/>
            </p:nvSpPr>
            <p:spPr>
              <a:xfrm>
                <a:off x="4486392" y="2050610"/>
                <a:ext cx="1490829" cy="523220"/>
              </a:xfrm>
              <a:prstGeom prst="rect">
                <a:avLst/>
              </a:prstGeom>
              <a:noFill/>
            </p:spPr>
            <p:txBody>
              <a:bodyPr wrap="square" rtlCol="0">
                <a:spAutoFit/>
              </a:bodyPr>
              <a:lstStyle/>
              <a:p>
                <a:pPr algn="ctr"/>
                <a:r>
                  <a:rPr lang="en-US" sz="2800" b="1">
                    <a:solidFill>
                      <a:schemeClr val="bg1"/>
                    </a:solidFill>
                  </a:rPr>
                  <a:t>2,267</a:t>
                </a:r>
              </a:p>
            </p:txBody>
          </p:sp>
        </p:grpSp>
      </p:grpSp>
      <p:grpSp>
        <p:nvGrpSpPr>
          <p:cNvPr id="116" name="Group 115">
            <a:extLst>
              <a:ext uri="{FF2B5EF4-FFF2-40B4-BE49-F238E27FC236}">
                <a16:creationId xmlns:a16="http://schemas.microsoft.com/office/drawing/2014/main" id="{31713325-92A5-7792-F5BE-0B1B79261CFF}"/>
              </a:ext>
            </a:extLst>
          </p:cNvPr>
          <p:cNvGrpSpPr/>
          <p:nvPr/>
        </p:nvGrpSpPr>
        <p:grpSpPr>
          <a:xfrm>
            <a:off x="1924005" y="5099113"/>
            <a:ext cx="616293" cy="616303"/>
            <a:chOff x="1351042" y="3689593"/>
            <a:chExt cx="671906" cy="671907"/>
          </a:xfrm>
        </p:grpSpPr>
        <p:sp>
          <p:nvSpPr>
            <p:cNvPr id="117" name="Isosceles Triangle 90">
              <a:extLst>
                <a:ext uri="{FF2B5EF4-FFF2-40B4-BE49-F238E27FC236}">
                  <a16:creationId xmlns:a16="http://schemas.microsoft.com/office/drawing/2014/main" id="{4A83471E-C3FF-7042-79DF-D7CE3708FC2C}"/>
                </a:ext>
              </a:extLst>
            </p:cNvPr>
            <p:cNvSpPr/>
            <p:nvPr/>
          </p:nvSpPr>
          <p:spPr>
            <a:xfrm rot="10800000" flipH="1">
              <a:off x="1479077" y="4055673"/>
              <a:ext cx="87568" cy="75490"/>
            </a:xfrm>
            <a:prstGeom prst="triangle">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8" name="Rectangle: Rounded Corners 91">
              <a:extLst>
                <a:ext uri="{FF2B5EF4-FFF2-40B4-BE49-F238E27FC236}">
                  <a16:creationId xmlns:a16="http://schemas.microsoft.com/office/drawing/2014/main" id="{9DDA459F-0B8F-4E79-F2B4-D7DEFC55B909}"/>
                </a:ext>
              </a:extLst>
            </p:cNvPr>
            <p:cNvSpPr/>
            <p:nvPr/>
          </p:nvSpPr>
          <p:spPr>
            <a:xfrm flipH="1">
              <a:off x="1427314" y="3833449"/>
              <a:ext cx="330725" cy="226948"/>
            </a:xfrm>
            <a:prstGeom prst="roundRect">
              <a:avLst>
                <a:gd name="adj" fmla="val 881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nvGrpSpPr>
            <p:cNvPr id="119" name="Group 118">
              <a:extLst>
                <a:ext uri="{FF2B5EF4-FFF2-40B4-BE49-F238E27FC236}">
                  <a16:creationId xmlns:a16="http://schemas.microsoft.com/office/drawing/2014/main" id="{AE1E811E-5C18-D6C1-17E0-87809BC7CA50}"/>
                </a:ext>
              </a:extLst>
            </p:cNvPr>
            <p:cNvGrpSpPr/>
            <p:nvPr/>
          </p:nvGrpSpPr>
          <p:grpSpPr>
            <a:xfrm>
              <a:off x="1351042" y="3689593"/>
              <a:ext cx="671906" cy="671907"/>
              <a:chOff x="5694235" y="3746163"/>
              <a:chExt cx="1344759" cy="1344758"/>
            </a:xfrm>
          </p:grpSpPr>
          <p:grpSp>
            <p:nvGrpSpPr>
              <p:cNvPr id="120" name="Group 119">
                <a:extLst>
                  <a:ext uri="{FF2B5EF4-FFF2-40B4-BE49-F238E27FC236}">
                    <a16:creationId xmlns:a16="http://schemas.microsoft.com/office/drawing/2014/main" id="{12176D3A-7078-0372-4F43-F27A29689288}"/>
                  </a:ext>
                </a:extLst>
              </p:cNvPr>
              <p:cNvGrpSpPr/>
              <p:nvPr/>
            </p:nvGrpSpPr>
            <p:grpSpPr>
              <a:xfrm>
                <a:off x="6250675" y="4203509"/>
                <a:ext cx="661916" cy="554129"/>
                <a:chOff x="6250675" y="4203509"/>
                <a:chExt cx="661916" cy="554129"/>
              </a:xfrm>
              <a:solidFill>
                <a:srgbClr val="7EBD42"/>
              </a:solidFill>
            </p:grpSpPr>
            <p:sp>
              <p:nvSpPr>
                <p:cNvPr id="122" name="Isosceles Triangle 95">
                  <a:extLst>
                    <a:ext uri="{FF2B5EF4-FFF2-40B4-BE49-F238E27FC236}">
                      <a16:creationId xmlns:a16="http://schemas.microsoft.com/office/drawing/2014/main" id="{7738AE8D-7B63-6006-24B0-8393F16EFC14}"/>
                    </a:ext>
                  </a:extLst>
                </p:cNvPr>
                <p:cNvSpPr/>
                <p:nvPr/>
              </p:nvSpPr>
              <p:spPr>
                <a:xfrm rot="10800000">
                  <a:off x="6592878" y="4606552"/>
                  <a:ext cx="175260" cy="151086"/>
                </a:xfrm>
                <a:prstGeom prst="triangle">
                  <a:avLst>
                    <a:gd name="adj"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23" name="Rectangle: Rounded Corners 96">
                  <a:extLst>
                    <a:ext uri="{FF2B5EF4-FFF2-40B4-BE49-F238E27FC236}">
                      <a16:creationId xmlns:a16="http://schemas.microsoft.com/office/drawing/2014/main" id="{9F1BC29B-BFD4-86A4-C108-784281379705}"/>
                    </a:ext>
                  </a:extLst>
                </p:cNvPr>
                <p:cNvSpPr/>
                <p:nvPr/>
              </p:nvSpPr>
              <p:spPr>
                <a:xfrm>
                  <a:off x="6250675" y="4203509"/>
                  <a:ext cx="661916" cy="454214"/>
                </a:xfrm>
                <a:prstGeom prst="roundRect">
                  <a:avLst>
                    <a:gd name="adj" fmla="val 881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pic>
            <p:nvPicPr>
              <p:cNvPr id="121" name="Graphic 6" descr="Chat outline">
                <a:extLst>
                  <a:ext uri="{FF2B5EF4-FFF2-40B4-BE49-F238E27FC236}">
                    <a16:creationId xmlns:a16="http://schemas.microsoft.com/office/drawing/2014/main" id="{9D481C85-E582-EC59-CFD9-3E954D65FD2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694235" y="3746163"/>
                <a:ext cx="1344759" cy="1344758"/>
              </a:xfrm>
              <a:prstGeom prst="rect">
                <a:avLst/>
              </a:prstGeom>
            </p:spPr>
          </p:pic>
        </p:grpSp>
      </p:grpSp>
      <p:grpSp>
        <p:nvGrpSpPr>
          <p:cNvPr id="36" name="Group 35">
            <a:extLst>
              <a:ext uri="{FF2B5EF4-FFF2-40B4-BE49-F238E27FC236}">
                <a16:creationId xmlns:a16="http://schemas.microsoft.com/office/drawing/2014/main" id="{C66304B6-4542-65E9-AE01-37908DA2AAF3}"/>
              </a:ext>
            </a:extLst>
          </p:cNvPr>
          <p:cNvGrpSpPr/>
          <p:nvPr/>
        </p:nvGrpSpPr>
        <p:grpSpPr>
          <a:xfrm>
            <a:off x="358367" y="1962553"/>
            <a:ext cx="1990855" cy="1108686"/>
            <a:chOff x="5863985" y="3668144"/>
            <a:chExt cx="1718456" cy="904343"/>
          </a:xfrm>
          <a:solidFill>
            <a:srgbClr val="F2F2F2"/>
          </a:solidFill>
        </p:grpSpPr>
        <p:sp>
          <p:nvSpPr>
            <p:cNvPr id="37" name="Rectangle: Rounded Corners 2">
              <a:extLst>
                <a:ext uri="{FF2B5EF4-FFF2-40B4-BE49-F238E27FC236}">
                  <a16:creationId xmlns:a16="http://schemas.microsoft.com/office/drawing/2014/main" id="{B5134344-C5FA-A5A6-167D-C82DDED3E6F8}"/>
                </a:ext>
              </a:extLst>
            </p:cNvPr>
            <p:cNvSpPr/>
            <p:nvPr/>
          </p:nvSpPr>
          <p:spPr>
            <a:xfrm>
              <a:off x="5883650" y="3670049"/>
              <a:ext cx="1679127" cy="902438"/>
            </a:xfrm>
            <a:prstGeom prst="roundRect">
              <a:avLst>
                <a:gd name="adj" fmla="val 7002"/>
              </a:avLst>
            </a:prstGeom>
            <a:grp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TextBox 37">
              <a:extLst>
                <a:ext uri="{FF2B5EF4-FFF2-40B4-BE49-F238E27FC236}">
                  <a16:creationId xmlns:a16="http://schemas.microsoft.com/office/drawing/2014/main" id="{EBC99112-B71F-439B-C2CD-05BC899953FE}"/>
                </a:ext>
              </a:extLst>
            </p:cNvPr>
            <p:cNvSpPr txBox="1"/>
            <p:nvPr/>
          </p:nvSpPr>
          <p:spPr>
            <a:xfrm>
              <a:off x="5863985" y="4001183"/>
              <a:ext cx="1718456" cy="527205"/>
            </a:xfrm>
            <a:prstGeom prst="rect">
              <a:avLst/>
            </a:prstGeom>
            <a:noFill/>
          </p:spPr>
          <p:txBody>
            <a:bodyPr wrap="square" rtlCol="0">
              <a:spAutoFit/>
            </a:bodyPr>
            <a:lstStyle/>
            <a:p>
              <a:pPr algn="ctr"/>
              <a:r>
                <a:rPr lang="en-US" sz="1200" b="1">
                  <a:solidFill>
                    <a:srgbClr val="003B64"/>
                  </a:solidFill>
                </a:rPr>
                <a:t>Industry </a:t>
              </a:r>
              <a:br>
                <a:rPr lang="en-US" sz="1200" b="1">
                  <a:solidFill>
                    <a:srgbClr val="003B64"/>
                  </a:solidFill>
                </a:rPr>
              </a:br>
              <a:r>
                <a:rPr lang="en-US" sz="1200" b="1">
                  <a:solidFill>
                    <a:srgbClr val="003B64"/>
                  </a:solidFill>
                </a:rPr>
                <a:t>Standard Average Engagement Rate</a:t>
              </a:r>
            </a:p>
          </p:txBody>
        </p:sp>
        <p:sp>
          <p:nvSpPr>
            <p:cNvPr id="39" name="TextBox 38">
              <a:extLst>
                <a:ext uri="{FF2B5EF4-FFF2-40B4-BE49-F238E27FC236}">
                  <a16:creationId xmlns:a16="http://schemas.microsoft.com/office/drawing/2014/main" id="{B2D1573D-1E7B-6249-0E2F-BB30A6D589E2}"/>
                </a:ext>
              </a:extLst>
            </p:cNvPr>
            <p:cNvSpPr txBox="1"/>
            <p:nvPr/>
          </p:nvSpPr>
          <p:spPr>
            <a:xfrm>
              <a:off x="5883649" y="3668144"/>
              <a:ext cx="1667347" cy="425750"/>
            </a:xfrm>
            <a:prstGeom prst="rect">
              <a:avLst/>
            </a:prstGeom>
            <a:noFill/>
          </p:spPr>
          <p:txBody>
            <a:bodyPr wrap="square" rtlCol="0">
              <a:spAutoFit/>
            </a:bodyPr>
            <a:lstStyle/>
            <a:p>
              <a:pPr algn="ctr"/>
              <a:r>
                <a:rPr lang="en-US" sz="2800" b="1">
                  <a:solidFill>
                    <a:srgbClr val="003B64"/>
                  </a:solidFill>
                </a:rPr>
                <a:t>2.5%</a:t>
              </a:r>
            </a:p>
          </p:txBody>
        </p:sp>
      </p:grpSp>
      <p:grpSp>
        <p:nvGrpSpPr>
          <p:cNvPr id="5" name="Group 4">
            <a:extLst>
              <a:ext uri="{FF2B5EF4-FFF2-40B4-BE49-F238E27FC236}">
                <a16:creationId xmlns:a16="http://schemas.microsoft.com/office/drawing/2014/main" id="{6A83EB6C-6450-8D8A-B97A-8C92536217CE}"/>
              </a:ext>
            </a:extLst>
          </p:cNvPr>
          <p:cNvGrpSpPr/>
          <p:nvPr/>
        </p:nvGrpSpPr>
        <p:grpSpPr>
          <a:xfrm>
            <a:off x="1958884" y="1982520"/>
            <a:ext cx="616293" cy="616303"/>
            <a:chOff x="1351042" y="3689593"/>
            <a:chExt cx="671906" cy="671907"/>
          </a:xfrm>
        </p:grpSpPr>
        <p:sp>
          <p:nvSpPr>
            <p:cNvPr id="6" name="Isosceles Triangle 90">
              <a:extLst>
                <a:ext uri="{FF2B5EF4-FFF2-40B4-BE49-F238E27FC236}">
                  <a16:creationId xmlns:a16="http://schemas.microsoft.com/office/drawing/2014/main" id="{FEE9726C-875E-A5F2-3F00-786745F6059B}"/>
                </a:ext>
              </a:extLst>
            </p:cNvPr>
            <p:cNvSpPr/>
            <p:nvPr/>
          </p:nvSpPr>
          <p:spPr>
            <a:xfrm rot="10800000" flipH="1">
              <a:off x="1479077" y="4055673"/>
              <a:ext cx="87568" cy="75490"/>
            </a:xfrm>
            <a:prstGeom prst="triangle">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7" name="Rectangle: Rounded Corners 91">
              <a:extLst>
                <a:ext uri="{FF2B5EF4-FFF2-40B4-BE49-F238E27FC236}">
                  <a16:creationId xmlns:a16="http://schemas.microsoft.com/office/drawing/2014/main" id="{749D34CC-F9F9-4ABB-ADA9-05E1963E7D06}"/>
                </a:ext>
              </a:extLst>
            </p:cNvPr>
            <p:cNvSpPr/>
            <p:nvPr/>
          </p:nvSpPr>
          <p:spPr>
            <a:xfrm flipH="1">
              <a:off x="1427314" y="3833449"/>
              <a:ext cx="330725" cy="226948"/>
            </a:xfrm>
            <a:prstGeom prst="roundRect">
              <a:avLst>
                <a:gd name="adj" fmla="val 881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nvGrpSpPr>
            <p:cNvPr id="8" name="Group 7">
              <a:extLst>
                <a:ext uri="{FF2B5EF4-FFF2-40B4-BE49-F238E27FC236}">
                  <a16:creationId xmlns:a16="http://schemas.microsoft.com/office/drawing/2014/main" id="{20C60180-1C15-5507-3B72-F2F1399F848C}"/>
                </a:ext>
              </a:extLst>
            </p:cNvPr>
            <p:cNvGrpSpPr/>
            <p:nvPr/>
          </p:nvGrpSpPr>
          <p:grpSpPr>
            <a:xfrm>
              <a:off x="1351042" y="3689593"/>
              <a:ext cx="671906" cy="671907"/>
              <a:chOff x="5694235" y="3746163"/>
              <a:chExt cx="1344759" cy="1344758"/>
            </a:xfrm>
          </p:grpSpPr>
          <p:grpSp>
            <p:nvGrpSpPr>
              <p:cNvPr id="84" name="Group 83">
                <a:extLst>
                  <a:ext uri="{FF2B5EF4-FFF2-40B4-BE49-F238E27FC236}">
                    <a16:creationId xmlns:a16="http://schemas.microsoft.com/office/drawing/2014/main" id="{FC8AA63C-BE59-D5A0-2541-3A716695FD75}"/>
                  </a:ext>
                </a:extLst>
              </p:cNvPr>
              <p:cNvGrpSpPr/>
              <p:nvPr/>
            </p:nvGrpSpPr>
            <p:grpSpPr>
              <a:xfrm>
                <a:off x="6250675" y="4203509"/>
                <a:ext cx="661916" cy="554129"/>
                <a:chOff x="6250675" y="4203509"/>
                <a:chExt cx="661916" cy="554129"/>
              </a:xfrm>
              <a:solidFill>
                <a:srgbClr val="7EBD42"/>
              </a:solidFill>
            </p:grpSpPr>
            <p:sp>
              <p:nvSpPr>
                <p:cNvPr id="86" name="Isosceles Triangle 95">
                  <a:extLst>
                    <a:ext uri="{FF2B5EF4-FFF2-40B4-BE49-F238E27FC236}">
                      <a16:creationId xmlns:a16="http://schemas.microsoft.com/office/drawing/2014/main" id="{BFAE4A80-3171-0912-0D13-EF4930A209AE}"/>
                    </a:ext>
                  </a:extLst>
                </p:cNvPr>
                <p:cNvSpPr/>
                <p:nvPr/>
              </p:nvSpPr>
              <p:spPr>
                <a:xfrm rot="10800000">
                  <a:off x="6592878" y="4606552"/>
                  <a:ext cx="175260" cy="151086"/>
                </a:xfrm>
                <a:prstGeom prst="triangle">
                  <a:avLst>
                    <a:gd name="adj"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87" name="Rectangle: Rounded Corners 96">
                  <a:extLst>
                    <a:ext uri="{FF2B5EF4-FFF2-40B4-BE49-F238E27FC236}">
                      <a16:creationId xmlns:a16="http://schemas.microsoft.com/office/drawing/2014/main" id="{716CFBA3-E670-79CF-5A89-8A53542A9C46}"/>
                    </a:ext>
                  </a:extLst>
                </p:cNvPr>
                <p:cNvSpPr/>
                <p:nvPr/>
              </p:nvSpPr>
              <p:spPr>
                <a:xfrm>
                  <a:off x="6250675" y="4203509"/>
                  <a:ext cx="661916" cy="454215"/>
                </a:xfrm>
                <a:prstGeom prst="roundRect">
                  <a:avLst>
                    <a:gd name="adj" fmla="val 881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pic>
            <p:nvPicPr>
              <p:cNvPr id="85" name="Graphic 6" descr="Chat outline">
                <a:extLst>
                  <a:ext uri="{FF2B5EF4-FFF2-40B4-BE49-F238E27FC236}">
                    <a16:creationId xmlns:a16="http://schemas.microsoft.com/office/drawing/2014/main" id="{C1626D6A-FFD7-4D77-DB03-4D7876E77A4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694235" y="3746163"/>
                <a:ext cx="1344759" cy="1344758"/>
              </a:xfrm>
              <a:prstGeom prst="rect">
                <a:avLst/>
              </a:prstGeom>
            </p:spPr>
          </p:pic>
        </p:grpSp>
      </p:grpSp>
      <p:grpSp>
        <p:nvGrpSpPr>
          <p:cNvPr id="25" name="Group 24">
            <a:extLst>
              <a:ext uri="{FF2B5EF4-FFF2-40B4-BE49-F238E27FC236}">
                <a16:creationId xmlns:a16="http://schemas.microsoft.com/office/drawing/2014/main" id="{B4DED80B-7D3C-1E03-52B3-CCC2D4A74EF5}"/>
              </a:ext>
            </a:extLst>
          </p:cNvPr>
          <p:cNvGrpSpPr/>
          <p:nvPr/>
        </p:nvGrpSpPr>
        <p:grpSpPr>
          <a:xfrm>
            <a:off x="380328" y="3585993"/>
            <a:ext cx="1946109" cy="1016786"/>
            <a:chOff x="5883650" y="3675657"/>
            <a:chExt cx="1679127" cy="896829"/>
          </a:xfrm>
        </p:grpSpPr>
        <p:sp>
          <p:nvSpPr>
            <p:cNvPr id="22" name="Rectangle: Rounded Corners 2">
              <a:extLst>
                <a:ext uri="{FF2B5EF4-FFF2-40B4-BE49-F238E27FC236}">
                  <a16:creationId xmlns:a16="http://schemas.microsoft.com/office/drawing/2014/main" id="{A0FB0B58-E93A-3CD8-7A1D-CFED9E4E0955}"/>
                </a:ext>
              </a:extLst>
            </p:cNvPr>
            <p:cNvSpPr/>
            <p:nvPr/>
          </p:nvSpPr>
          <p:spPr>
            <a:xfrm>
              <a:off x="5883650" y="3675657"/>
              <a:ext cx="1679127" cy="896829"/>
            </a:xfrm>
            <a:prstGeom prst="roundRect">
              <a:avLst>
                <a:gd name="adj" fmla="val 7002"/>
              </a:avLst>
            </a:prstGeom>
            <a:solidFill>
              <a:srgbClr val="003B64"/>
            </a:solidFill>
            <a:ln>
              <a:solidFill>
                <a:srgbClr val="D9D9D9"/>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TextBox 110">
              <a:extLst>
                <a:ext uri="{FF2B5EF4-FFF2-40B4-BE49-F238E27FC236}">
                  <a16:creationId xmlns:a16="http://schemas.microsoft.com/office/drawing/2014/main" id="{DFE48916-89DE-5199-1BD8-DDCEEFF7F6AC}"/>
                </a:ext>
              </a:extLst>
            </p:cNvPr>
            <p:cNvSpPr txBox="1"/>
            <p:nvPr/>
          </p:nvSpPr>
          <p:spPr>
            <a:xfrm>
              <a:off x="5893294" y="4089600"/>
              <a:ext cx="1667023" cy="461665"/>
            </a:xfrm>
            <a:prstGeom prst="rect">
              <a:avLst/>
            </a:prstGeom>
            <a:noFill/>
          </p:spPr>
          <p:txBody>
            <a:bodyPr wrap="square" rtlCol="0">
              <a:spAutoFit/>
            </a:bodyPr>
            <a:lstStyle/>
            <a:p>
              <a:pPr algn="ctr"/>
              <a:r>
                <a:rPr lang="en-US" sz="1200" b="1">
                  <a:solidFill>
                    <a:schemeClr val="bg1"/>
                  </a:solidFill>
                </a:rPr>
                <a:t>Industry Standard</a:t>
              </a:r>
            </a:p>
            <a:p>
              <a:pPr algn="ctr"/>
              <a:r>
                <a:rPr lang="en-US" sz="1200" b="1">
                  <a:solidFill>
                    <a:schemeClr val="bg1"/>
                  </a:solidFill>
                </a:rPr>
                <a:t>Engagement Rate</a:t>
              </a:r>
            </a:p>
          </p:txBody>
        </p:sp>
        <p:sp>
          <p:nvSpPr>
            <p:cNvPr id="112" name="TextBox 111">
              <a:extLst>
                <a:ext uri="{FF2B5EF4-FFF2-40B4-BE49-F238E27FC236}">
                  <a16:creationId xmlns:a16="http://schemas.microsoft.com/office/drawing/2014/main" id="{37915B8B-BC04-C652-18E9-D8FC845333F5}"/>
                </a:ext>
              </a:extLst>
            </p:cNvPr>
            <p:cNvSpPr txBox="1"/>
            <p:nvPr/>
          </p:nvSpPr>
          <p:spPr>
            <a:xfrm>
              <a:off x="5883650" y="3729311"/>
              <a:ext cx="1667022" cy="523220"/>
            </a:xfrm>
            <a:prstGeom prst="rect">
              <a:avLst/>
            </a:prstGeom>
            <a:noFill/>
          </p:spPr>
          <p:txBody>
            <a:bodyPr wrap="square" rtlCol="0">
              <a:spAutoFit/>
            </a:bodyPr>
            <a:lstStyle/>
            <a:p>
              <a:pPr algn="ctr"/>
              <a:r>
                <a:rPr lang="en-US" sz="2800" b="1">
                  <a:solidFill>
                    <a:schemeClr val="bg1"/>
                  </a:solidFill>
                </a:rPr>
                <a:t>3.3%</a:t>
              </a:r>
            </a:p>
          </p:txBody>
        </p:sp>
      </p:grpSp>
      <p:grpSp>
        <p:nvGrpSpPr>
          <p:cNvPr id="97" name="Group 96">
            <a:extLst>
              <a:ext uri="{FF2B5EF4-FFF2-40B4-BE49-F238E27FC236}">
                <a16:creationId xmlns:a16="http://schemas.microsoft.com/office/drawing/2014/main" id="{95E271FE-4CD4-54C0-9787-0B308D2CEA3A}"/>
              </a:ext>
            </a:extLst>
          </p:cNvPr>
          <p:cNvGrpSpPr/>
          <p:nvPr/>
        </p:nvGrpSpPr>
        <p:grpSpPr>
          <a:xfrm>
            <a:off x="1942954" y="3585992"/>
            <a:ext cx="616293" cy="616303"/>
            <a:chOff x="1351042" y="3689593"/>
            <a:chExt cx="671906" cy="671907"/>
          </a:xfrm>
        </p:grpSpPr>
        <p:sp>
          <p:nvSpPr>
            <p:cNvPr id="98" name="Isosceles Triangle 90">
              <a:extLst>
                <a:ext uri="{FF2B5EF4-FFF2-40B4-BE49-F238E27FC236}">
                  <a16:creationId xmlns:a16="http://schemas.microsoft.com/office/drawing/2014/main" id="{E5F3038B-4848-7D50-45D8-705398B647CE}"/>
                </a:ext>
              </a:extLst>
            </p:cNvPr>
            <p:cNvSpPr/>
            <p:nvPr/>
          </p:nvSpPr>
          <p:spPr>
            <a:xfrm rot="10800000" flipH="1">
              <a:off x="1479077" y="4055673"/>
              <a:ext cx="87568" cy="75490"/>
            </a:xfrm>
            <a:prstGeom prst="triangle">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99" name="Rectangle: Rounded Corners 91">
              <a:extLst>
                <a:ext uri="{FF2B5EF4-FFF2-40B4-BE49-F238E27FC236}">
                  <a16:creationId xmlns:a16="http://schemas.microsoft.com/office/drawing/2014/main" id="{89B1E53B-8AB7-A3D1-3ADA-D45D30861FE7}"/>
                </a:ext>
              </a:extLst>
            </p:cNvPr>
            <p:cNvSpPr/>
            <p:nvPr/>
          </p:nvSpPr>
          <p:spPr>
            <a:xfrm flipH="1">
              <a:off x="1427314" y="3833449"/>
              <a:ext cx="330725" cy="226948"/>
            </a:xfrm>
            <a:prstGeom prst="roundRect">
              <a:avLst>
                <a:gd name="adj" fmla="val 881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nvGrpSpPr>
            <p:cNvPr id="100" name="Group 99">
              <a:extLst>
                <a:ext uri="{FF2B5EF4-FFF2-40B4-BE49-F238E27FC236}">
                  <a16:creationId xmlns:a16="http://schemas.microsoft.com/office/drawing/2014/main" id="{329B3C5D-16F0-C8A0-8C17-4394D2BFA432}"/>
                </a:ext>
              </a:extLst>
            </p:cNvPr>
            <p:cNvGrpSpPr/>
            <p:nvPr/>
          </p:nvGrpSpPr>
          <p:grpSpPr>
            <a:xfrm>
              <a:off x="1351042" y="3689593"/>
              <a:ext cx="671906" cy="671907"/>
              <a:chOff x="5694235" y="3746163"/>
              <a:chExt cx="1344759" cy="1344758"/>
            </a:xfrm>
          </p:grpSpPr>
          <p:grpSp>
            <p:nvGrpSpPr>
              <p:cNvPr id="101" name="Group 100">
                <a:extLst>
                  <a:ext uri="{FF2B5EF4-FFF2-40B4-BE49-F238E27FC236}">
                    <a16:creationId xmlns:a16="http://schemas.microsoft.com/office/drawing/2014/main" id="{94961301-0758-CB15-4F83-B85CF7BC623F}"/>
                  </a:ext>
                </a:extLst>
              </p:cNvPr>
              <p:cNvGrpSpPr/>
              <p:nvPr/>
            </p:nvGrpSpPr>
            <p:grpSpPr>
              <a:xfrm>
                <a:off x="6250675" y="4203509"/>
                <a:ext cx="661916" cy="554129"/>
                <a:chOff x="6250675" y="4203509"/>
                <a:chExt cx="661916" cy="554129"/>
              </a:xfrm>
              <a:solidFill>
                <a:srgbClr val="7EBD42"/>
              </a:solidFill>
            </p:grpSpPr>
            <p:sp>
              <p:nvSpPr>
                <p:cNvPr id="109" name="Isosceles Triangle 95">
                  <a:extLst>
                    <a:ext uri="{FF2B5EF4-FFF2-40B4-BE49-F238E27FC236}">
                      <a16:creationId xmlns:a16="http://schemas.microsoft.com/office/drawing/2014/main" id="{A3FF17C6-B519-0F55-F33E-F69BC61A2765}"/>
                    </a:ext>
                  </a:extLst>
                </p:cNvPr>
                <p:cNvSpPr/>
                <p:nvPr/>
              </p:nvSpPr>
              <p:spPr>
                <a:xfrm rot="10800000">
                  <a:off x="6592878" y="4606552"/>
                  <a:ext cx="175260" cy="151086"/>
                </a:xfrm>
                <a:prstGeom prst="triangle">
                  <a:avLst>
                    <a:gd name="adj"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0" name="Rectangle: Rounded Corners 96">
                  <a:extLst>
                    <a:ext uri="{FF2B5EF4-FFF2-40B4-BE49-F238E27FC236}">
                      <a16:creationId xmlns:a16="http://schemas.microsoft.com/office/drawing/2014/main" id="{ECE8A7FF-4C0D-E318-DD33-D38E03E7B013}"/>
                    </a:ext>
                  </a:extLst>
                </p:cNvPr>
                <p:cNvSpPr/>
                <p:nvPr/>
              </p:nvSpPr>
              <p:spPr>
                <a:xfrm>
                  <a:off x="6250675" y="4203509"/>
                  <a:ext cx="661916" cy="454215"/>
                </a:xfrm>
                <a:prstGeom prst="roundRect">
                  <a:avLst>
                    <a:gd name="adj" fmla="val 881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pic>
            <p:nvPicPr>
              <p:cNvPr id="102" name="Graphic 6" descr="Chat outline">
                <a:extLst>
                  <a:ext uri="{FF2B5EF4-FFF2-40B4-BE49-F238E27FC236}">
                    <a16:creationId xmlns:a16="http://schemas.microsoft.com/office/drawing/2014/main" id="{8E0AB3D6-7791-F79C-94C7-20EEE034417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694235" y="3746163"/>
                <a:ext cx="1344759" cy="1344758"/>
              </a:xfrm>
              <a:prstGeom prst="rect">
                <a:avLst/>
              </a:prstGeom>
            </p:spPr>
          </p:pic>
        </p:grpSp>
      </p:grpSp>
    </p:spTree>
    <p:extLst>
      <p:ext uri="{BB962C8B-B14F-4D97-AF65-F5344CB8AC3E}">
        <p14:creationId xmlns:p14="http://schemas.microsoft.com/office/powerpoint/2010/main" val="1339226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264080-3473-BFA5-6121-9DE31D421E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9901F0-3D1A-791B-0D4B-9E4AE8DF1684}"/>
              </a:ext>
            </a:extLst>
          </p:cNvPr>
          <p:cNvSpPr>
            <a:spLocks noGrp="1"/>
          </p:cNvSpPr>
          <p:nvPr>
            <p:ph type="title"/>
          </p:nvPr>
        </p:nvSpPr>
        <p:spPr/>
        <p:txBody>
          <a:bodyPr>
            <a:normAutofit/>
          </a:bodyPr>
          <a:lstStyle/>
          <a:p>
            <a:r>
              <a:rPr lang="en-US" sz="4000">
                <a:solidFill>
                  <a:srgbClr val="003B64"/>
                </a:solidFill>
              </a:rPr>
              <a:t>Email Marketing</a:t>
            </a:r>
          </a:p>
        </p:txBody>
      </p:sp>
      <p:sp>
        <p:nvSpPr>
          <p:cNvPr id="3" name="Slide Number Placeholder 2">
            <a:extLst>
              <a:ext uri="{FF2B5EF4-FFF2-40B4-BE49-F238E27FC236}">
                <a16:creationId xmlns:a16="http://schemas.microsoft.com/office/drawing/2014/main" id="{316E15C8-7107-1661-8167-3FB05BB2BE43}"/>
              </a:ext>
            </a:extLst>
          </p:cNvPr>
          <p:cNvSpPr>
            <a:spLocks noGrp="1"/>
          </p:cNvSpPr>
          <p:nvPr>
            <p:ph type="sldNum" sz="quarter" idx="12"/>
          </p:nvPr>
        </p:nvSpPr>
        <p:spPr/>
        <p:txBody>
          <a:bodyPr/>
          <a:lstStyle/>
          <a:p>
            <a:fld id="{16985025-2193-4D20-8010-DE0BC70DF1E5}" type="slidenum">
              <a:rPr lang="en-US" smtClean="0"/>
              <a:t>6</a:t>
            </a:fld>
            <a:endParaRPr lang="en-US"/>
          </a:p>
        </p:txBody>
      </p:sp>
      <p:sp>
        <p:nvSpPr>
          <p:cNvPr id="10" name="TextBox 9">
            <a:extLst>
              <a:ext uri="{FF2B5EF4-FFF2-40B4-BE49-F238E27FC236}">
                <a16:creationId xmlns:a16="http://schemas.microsoft.com/office/drawing/2014/main" id="{20018166-9EA2-53A9-7390-F941140590F4}"/>
              </a:ext>
            </a:extLst>
          </p:cNvPr>
          <p:cNvSpPr txBox="1"/>
          <p:nvPr/>
        </p:nvSpPr>
        <p:spPr>
          <a:xfrm>
            <a:off x="7965639" y="1544364"/>
            <a:ext cx="3805179" cy="369332"/>
          </a:xfrm>
          <a:prstGeom prst="rect">
            <a:avLst/>
          </a:prstGeom>
          <a:noFill/>
        </p:spPr>
        <p:txBody>
          <a:bodyPr wrap="square" rtlCol="0">
            <a:spAutoFit/>
          </a:bodyPr>
          <a:lstStyle/>
          <a:p>
            <a:pPr algn="ctr"/>
            <a:r>
              <a:rPr lang="en-US" b="1">
                <a:solidFill>
                  <a:srgbClr val="022B5B"/>
                </a:solidFill>
              </a:rPr>
              <a:t>Total Email Metrics</a:t>
            </a:r>
          </a:p>
        </p:txBody>
      </p:sp>
      <p:sp>
        <p:nvSpPr>
          <p:cNvPr id="85" name="Isosceles Triangle 90">
            <a:extLst>
              <a:ext uri="{FF2B5EF4-FFF2-40B4-BE49-F238E27FC236}">
                <a16:creationId xmlns:a16="http://schemas.microsoft.com/office/drawing/2014/main" id="{291B7A00-7E05-F132-D5D6-ABF2FC88C62C}"/>
              </a:ext>
            </a:extLst>
          </p:cNvPr>
          <p:cNvSpPr/>
          <p:nvPr/>
        </p:nvSpPr>
        <p:spPr>
          <a:xfrm rot="10800000" flipH="1">
            <a:off x="9252495" y="2374069"/>
            <a:ext cx="53336" cy="77974"/>
          </a:xfrm>
          <a:prstGeom prst="triangle">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9" name="Rectangle: Rounded Corners 2">
            <a:extLst>
              <a:ext uri="{FF2B5EF4-FFF2-40B4-BE49-F238E27FC236}">
                <a16:creationId xmlns:a16="http://schemas.microsoft.com/office/drawing/2014/main" id="{FA45499B-EBFD-8F6A-F56D-4919AB5BB97C}"/>
              </a:ext>
            </a:extLst>
          </p:cNvPr>
          <p:cNvSpPr/>
          <p:nvPr/>
        </p:nvSpPr>
        <p:spPr>
          <a:xfrm>
            <a:off x="7965639" y="1997772"/>
            <a:ext cx="3805180" cy="898434"/>
          </a:xfrm>
          <a:prstGeom prst="roundRect">
            <a:avLst>
              <a:gd name="adj" fmla="val 7002"/>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1" name="Group 90">
            <a:extLst>
              <a:ext uri="{FF2B5EF4-FFF2-40B4-BE49-F238E27FC236}">
                <a16:creationId xmlns:a16="http://schemas.microsoft.com/office/drawing/2014/main" id="{7730FA3E-14B1-88A6-CF69-B84E1A2B9468}"/>
              </a:ext>
            </a:extLst>
          </p:cNvPr>
          <p:cNvGrpSpPr/>
          <p:nvPr/>
        </p:nvGrpSpPr>
        <p:grpSpPr>
          <a:xfrm>
            <a:off x="8006201" y="2045394"/>
            <a:ext cx="1669408" cy="749495"/>
            <a:chOff x="218220" y="2095541"/>
            <a:chExt cx="2156932" cy="749495"/>
          </a:xfrm>
        </p:grpSpPr>
        <p:sp>
          <p:nvSpPr>
            <p:cNvPr id="11" name="TextBox 10">
              <a:extLst>
                <a:ext uri="{FF2B5EF4-FFF2-40B4-BE49-F238E27FC236}">
                  <a16:creationId xmlns:a16="http://schemas.microsoft.com/office/drawing/2014/main" id="{C604FE0B-56E9-8129-0874-D35067FA9558}"/>
                </a:ext>
              </a:extLst>
            </p:cNvPr>
            <p:cNvSpPr txBox="1"/>
            <p:nvPr/>
          </p:nvSpPr>
          <p:spPr>
            <a:xfrm>
              <a:off x="218220" y="2506482"/>
              <a:ext cx="2156932" cy="338554"/>
            </a:xfrm>
            <a:prstGeom prst="rect">
              <a:avLst/>
            </a:prstGeom>
            <a:noFill/>
          </p:spPr>
          <p:txBody>
            <a:bodyPr wrap="square" rtlCol="0">
              <a:spAutoFit/>
            </a:bodyPr>
            <a:lstStyle/>
            <a:p>
              <a:pPr algn="ctr"/>
              <a:r>
                <a:rPr lang="en-US" sz="1600"/>
                <a:t>Open Rate</a:t>
              </a:r>
            </a:p>
          </p:txBody>
        </p:sp>
        <p:sp>
          <p:nvSpPr>
            <p:cNvPr id="19" name="TextBox 18">
              <a:extLst>
                <a:ext uri="{FF2B5EF4-FFF2-40B4-BE49-F238E27FC236}">
                  <a16:creationId xmlns:a16="http://schemas.microsoft.com/office/drawing/2014/main" id="{106E961D-11DC-7F13-7C49-6314159D0E46}"/>
                </a:ext>
              </a:extLst>
            </p:cNvPr>
            <p:cNvSpPr txBox="1"/>
            <p:nvPr/>
          </p:nvSpPr>
          <p:spPr>
            <a:xfrm>
              <a:off x="509999" y="2095541"/>
              <a:ext cx="1573374" cy="523220"/>
            </a:xfrm>
            <a:prstGeom prst="rect">
              <a:avLst/>
            </a:prstGeom>
            <a:noFill/>
          </p:spPr>
          <p:txBody>
            <a:bodyPr wrap="square" rtlCol="0">
              <a:spAutoFit/>
            </a:bodyPr>
            <a:lstStyle/>
            <a:p>
              <a:pPr algn="ctr"/>
              <a:r>
                <a:rPr lang="en-US" sz="2800" b="1">
                  <a:solidFill>
                    <a:schemeClr val="accent1"/>
                  </a:solidFill>
                </a:rPr>
                <a:t>17.4%</a:t>
              </a:r>
            </a:p>
          </p:txBody>
        </p:sp>
      </p:grpSp>
      <p:sp>
        <p:nvSpPr>
          <p:cNvPr id="20" name="TextBox 19">
            <a:extLst>
              <a:ext uri="{FF2B5EF4-FFF2-40B4-BE49-F238E27FC236}">
                <a16:creationId xmlns:a16="http://schemas.microsoft.com/office/drawing/2014/main" id="{5A932FCE-AB2D-95FC-5CD4-2687EC16E017}"/>
              </a:ext>
            </a:extLst>
          </p:cNvPr>
          <p:cNvSpPr txBox="1"/>
          <p:nvPr/>
        </p:nvSpPr>
        <p:spPr>
          <a:xfrm>
            <a:off x="10057259" y="2471575"/>
            <a:ext cx="1712390" cy="338554"/>
          </a:xfrm>
          <a:prstGeom prst="rect">
            <a:avLst/>
          </a:prstGeom>
          <a:noFill/>
        </p:spPr>
        <p:txBody>
          <a:bodyPr wrap="square" rtlCol="0">
            <a:spAutoFit/>
          </a:bodyPr>
          <a:lstStyle/>
          <a:p>
            <a:pPr algn="ctr"/>
            <a:r>
              <a:rPr lang="en-US" sz="1600"/>
              <a:t>Open Count</a:t>
            </a:r>
          </a:p>
        </p:txBody>
      </p:sp>
      <p:sp>
        <p:nvSpPr>
          <p:cNvPr id="21" name="TextBox 20">
            <a:extLst>
              <a:ext uri="{FF2B5EF4-FFF2-40B4-BE49-F238E27FC236}">
                <a16:creationId xmlns:a16="http://schemas.microsoft.com/office/drawing/2014/main" id="{87FA3482-E216-F70E-1449-A8D7C11ED3C6}"/>
              </a:ext>
            </a:extLst>
          </p:cNvPr>
          <p:cNvSpPr txBox="1"/>
          <p:nvPr/>
        </p:nvSpPr>
        <p:spPr>
          <a:xfrm>
            <a:off x="10045701" y="2059973"/>
            <a:ext cx="1712390" cy="523220"/>
          </a:xfrm>
          <a:prstGeom prst="rect">
            <a:avLst/>
          </a:prstGeom>
          <a:noFill/>
        </p:spPr>
        <p:txBody>
          <a:bodyPr wrap="square" rtlCol="0">
            <a:spAutoFit/>
          </a:bodyPr>
          <a:lstStyle/>
          <a:p>
            <a:pPr algn="ctr"/>
            <a:r>
              <a:rPr lang="en-US" sz="2800" b="1">
                <a:solidFill>
                  <a:schemeClr val="accent1"/>
                </a:solidFill>
              </a:rPr>
              <a:t>17,762</a:t>
            </a:r>
          </a:p>
        </p:txBody>
      </p:sp>
      <p:grpSp>
        <p:nvGrpSpPr>
          <p:cNvPr id="5" name="Group 4">
            <a:extLst>
              <a:ext uri="{FF2B5EF4-FFF2-40B4-BE49-F238E27FC236}">
                <a16:creationId xmlns:a16="http://schemas.microsoft.com/office/drawing/2014/main" id="{01D3A78A-C9C4-EBDB-EB30-0B9AF974052C}"/>
              </a:ext>
            </a:extLst>
          </p:cNvPr>
          <p:cNvGrpSpPr/>
          <p:nvPr/>
        </p:nvGrpSpPr>
        <p:grpSpPr>
          <a:xfrm>
            <a:off x="9626742" y="2227831"/>
            <a:ext cx="467731" cy="467965"/>
            <a:chOff x="9626742" y="2227831"/>
            <a:chExt cx="467731" cy="467965"/>
          </a:xfrm>
        </p:grpSpPr>
        <p:sp>
          <p:nvSpPr>
            <p:cNvPr id="101" name="Isosceles Triangle 38">
              <a:extLst>
                <a:ext uri="{FF2B5EF4-FFF2-40B4-BE49-F238E27FC236}">
                  <a16:creationId xmlns:a16="http://schemas.microsoft.com/office/drawing/2014/main" id="{ACCFE98C-B447-B83E-A293-AC486D245824}"/>
                </a:ext>
              </a:extLst>
            </p:cNvPr>
            <p:cNvSpPr/>
            <p:nvPr/>
          </p:nvSpPr>
          <p:spPr>
            <a:xfrm rot="10800000">
              <a:off x="9675609" y="2330263"/>
              <a:ext cx="370092" cy="174812"/>
            </a:xfrm>
            <a:custGeom>
              <a:avLst/>
              <a:gdLst>
                <a:gd name="connsiteX0" fmla="*/ 0 w 939068"/>
                <a:gd name="connsiteY0" fmla="*/ 466484 h 466484"/>
                <a:gd name="connsiteX1" fmla="*/ 466886 w 939068"/>
                <a:gd name="connsiteY1" fmla="*/ 0 h 466484"/>
                <a:gd name="connsiteX2" fmla="*/ 939068 w 939068"/>
                <a:gd name="connsiteY2" fmla="*/ 466484 h 466484"/>
                <a:gd name="connsiteX3" fmla="*/ 0 w 939068"/>
                <a:gd name="connsiteY3" fmla="*/ 466484 h 466484"/>
                <a:gd name="connsiteX0" fmla="*/ 0 w 939068"/>
                <a:gd name="connsiteY0" fmla="*/ 461721 h 461721"/>
                <a:gd name="connsiteX1" fmla="*/ 464505 w 939068"/>
                <a:gd name="connsiteY1" fmla="*/ 0 h 461721"/>
                <a:gd name="connsiteX2" fmla="*/ 939068 w 939068"/>
                <a:gd name="connsiteY2" fmla="*/ 461721 h 461721"/>
                <a:gd name="connsiteX3" fmla="*/ 0 w 939068"/>
                <a:gd name="connsiteY3" fmla="*/ 461721 h 461721"/>
                <a:gd name="connsiteX0" fmla="*/ 0 w 939068"/>
                <a:gd name="connsiteY0" fmla="*/ 461721 h 461721"/>
                <a:gd name="connsiteX1" fmla="*/ 464505 w 939068"/>
                <a:gd name="connsiteY1" fmla="*/ 0 h 461721"/>
                <a:gd name="connsiteX2" fmla="*/ 939068 w 939068"/>
                <a:gd name="connsiteY2" fmla="*/ 461721 h 461721"/>
                <a:gd name="connsiteX3" fmla="*/ 0 w 939068"/>
                <a:gd name="connsiteY3" fmla="*/ 461721 h 461721"/>
                <a:gd name="connsiteX0" fmla="*/ 0 w 939068"/>
                <a:gd name="connsiteY0" fmla="*/ 461721 h 461721"/>
                <a:gd name="connsiteX1" fmla="*/ 464505 w 939068"/>
                <a:gd name="connsiteY1" fmla="*/ 0 h 461721"/>
                <a:gd name="connsiteX2" fmla="*/ 939068 w 939068"/>
                <a:gd name="connsiteY2" fmla="*/ 461721 h 461721"/>
                <a:gd name="connsiteX3" fmla="*/ 0 w 939068"/>
                <a:gd name="connsiteY3" fmla="*/ 461721 h 461721"/>
                <a:gd name="connsiteX0" fmla="*/ 0 w 950974"/>
                <a:gd name="connsiteY0" fmla="*/ 461721 h 476009"/>
                <a:gd name="connsiteX1" fmla="*/ 464505 w 950974"/>
                <a:gd name="connsiteY1" fmla="*/ 0 h 476009"/>
                <a:gd name="connsiteX2" fmla="*/ 950974 w 950974"/>
                <a:gd name="connsiteY2" fmla="*/ 476009 h 476009"/>
                <a:gd name="connsiteX3" fmla="*/ 0 w 950974"/>
                <a:gd name="connsiteY3" fmla="*/ 461721 h 476009"/>
                <a:gd name="connsiteX0" fmla="*/ 0 w 971214"/>
                <a:gd name="connsiteY0" fmla="*/ 476009 h 476009"/>
                <a:gd name="connsiteX1" fmla="*/ 484745 w 971214"/>
                <a:gd name="connsiteY1" fmla="*/ 0 h 476009"/>
                <a:gd name="connsiteX2" fmla="*/ 971214 w 971214"/>
                <a:gd name="connsiteY2" fmla="*/ 476009 h 476009"/>
                <a:gd name="connsiteX3" fmla="*/ 0 w 971214"/>
                <a:gd name="connsiteY3" fmla="*/ 476009 h 476009"/>
              </a:gdLst>
              <a:ahLst/>
              <a:cxnLst>
                <a:cxn ang="0">
                  <a:pos x="connsiteX0" y="connsiteY0"/>
                </a:cxn>
                <a:cxn ang="0">
                  <a:pos x="connsiteX1" y="connsiteY1"/>
                </a:cxn>
                <a:cxn ang="0">
                  <a:pos x="connsiteX2" y="connsiteY2"/>
                </a:cxn>
                <a:cxn ang="0">
                  <a:pos x="connsiteX3" y="connsiteY3"/>
                </a:cxn>
              </a:cxnLst>
              <a:rect l="l" t="t" r="r" b="b"/>
              <a:pathLst>
                <a:path w="971214" h="476009">
                  <a:moveTo>
                    <a:pt x="0" y="476009"/>
                  </a:moveTo>
                  <a:cubicBezTo>
                    <a:pt x="154835" y="322102"/>
                    <a:pt x="401347" y="62229"/>
                    <a:pt x="484745" y="0"/>
                  </a:cubicBezTo>
                  <a:cubicBezTo>
                    <a:pt x="635789" y="133667"/>
                    <a:pt x="813026" y="322102"/>
                    <a:pt x="971214" y="476009"/>
                  </a:cubicBezTo>
                  <a:lnTo>
                    <a:pt x="0" y="476009"/>
                  </a:lnTo>
                  <a:close/>
                </a:path>
              </a:pathLst>
            </a:custGeom>
            <a:solidFill>
              <a:srgbClr val="7EBD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 name="Graphic 101" descr="Envelope outline">
              <a:extLst>
                <a:ext uri="{FF2B5EF4-FFF2-40B4-BE49-F238E27FC236}">
                  <a16:creationId xmlns:a16="http://schemas.microsoft.com/office/drawing/2014/main" id="{24091115-2CF0-9DE2-3EF8-84CED244D3D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626742" y="2227831"/>
              <a:ext cx="467731" cy="467965"/>
            </a:xfrm>
            <a:prstGeom prst="rect">
              <a:avLst/>
            </a:prstGeom>
          </p:spPr>
        </p:pic>
      </p:grpSp>
      <p:sp>
        <p:nvSpPr>
          <p:cNvPr id="6" name="Rectangle: Rounded Corners 2">
            <a:extLst>
              <a:ext uri="{FF2B5EF4-FFF2-40B4-BE49-F238E27FC236}">
                <a16:creationId xmlns:a16="http://schemas.microsoft.com/office/drawing/2014/main" id="{4651C600-626E-051C-D6B8-9FE6D34498FF}"/>
              </a:ext>
            </a:extLst>
          </p:cNvPr>
          <p:cNvSpPr/>
          <p:nvPr/>
        </p:nvSpPr>
        <p:spPr>
          <a:xfrm>
            <a:off x="7965640" y="3069985"/>
            <a:ext cx="3805180" cy="896112"/>
          </a:xfrm>
          <a:prstGeom prst="roundRect">
            <a:avLst>
              <a:gd name="adj" fmla="val 7002"/>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TextBox 83">
            <a:extLst>
              <a:ext uri="{FF2B5EF4-FFF2-40B4-BE49-F238E27FC236}">
                <a16:creationId xmlns:a16="http://schemas.microsoft.com/office/drawing/2014/main" id="{D2D1CA37-1F9E-A425-3CC1-7152B0DAA67F}"/>
              </a:ext>
            </a:extLst>
          </p:cNvPr>
          <p:cNvSpPr txBox="1"/>
          <p:nvPr/>
        </p:nvSpPr>
        <p:spPr>
          <a:xfrm>
            <a:off x="7964477" y="3372348"/>
            <a:ext cx="1903167" cy="523220"/>
          </a:xfrm>
          <a:prstGeom prst="rect">
            <a:avLst/>
          </a:prstGeom>
          <a:noFill/>
        </p:spPr>
        <p:txBody>
          <a:bodyPr wrap="square" rtlCol="0">
            <a:spAutoFit/>
          </a:bodyPr>
          <a:lstStyle/>
          <a:p>
            <a:pPr algn="ctr"/>
            <a:r>
              <a:rPr lang="en-US" sz="2800" b="1">
                <a:solidFill>
                  <a:schemeClr val="accent1"/>
                </a:solidFill>
              </a:rPr>
              <a:t>40%</a:t>
            </a:r>
          </a:p>
        </p:txBody>
      </p:sp>
      <p:sp>
        <p:nvSpPr>
          <p:cNvPr id="86" name="TextBox 85">
            <a:extLst>
              <a:ext uri="{FF2B5EF4-FFF2-40B4-BE49-F238E27FC236}">
                <a16:creationId xmlns:a16="http://schemas.microsoft.com/office/drawing/2014/main" id="{33570B37-B211-E177-7F46-D286EC94BCA9}"/>
              </a:ext>
            </a:extLst>
          </p:cNvPr>
          <p:cNvSpPr txBox="1"/>
          <p:nvPr/>
        </p:nvSpPr>
        <p:spPr>
          <a:xfrm>
            <a:off x="9867643" y="3375732"/>
            <a:ext cx="1902006" cy="523220"/>
          </a:xfrm>
          <a:prstGeom prst="rect">
            <a:avLst/>
          </a:prstGeom>
          <a:noFill/>
        </p:spPr>
        <p:txBody>
          <a:bodyPr wrap="square" rtlCol="0">
            <a:spAutoFit/>
          </a:bodyPr>
          <a:lstStyle/>
          <a:p>
            <a:pPr algn="ctr"/>
            <a:r>
              <a:rPr lang="en-US" sz="2800" b="1">
                <a:solidFill>
                  <a:schemeClr val="accent1"/>
                </a:solidFill>
              </a:rPr>
              <a:t>40%</a:t>
            </a:r>
          </a:p>
        </p:txBody>
      </p:sp>
      <p:cxnSp>
        <p:nvCxnSpPr>
          <p:cNvPr id="18" name="Straight Connector 17">
            <a:extLst>
              <a:ext uri="{FF2B5EF4-FFF2-40B4-BE49-F238E27FC236}">
                <a16:creationId xmlns:a16="http://schemas.microsoft.com/office/drawing/2014/main" id="{EA016D16-0D61-8A68-874E-8D6156B55116}"/>
              </a:ext>
            </a:extLst>
          </p:cNvPr>
          <p:cNvCxnSpPr>
            <a:cxnSpLocks/>
          </p:cNvCxnSpPr>
          <p:nvPr/>
        </p:nvCxnSpPr>
        <p:spPr>
          <a:xfrm>
            <a:off x="9867658" y="3211944"/>
            <a:ext cx="0" cy="64564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05989BD4-7240-389F-CDB6-EEFC918CFA4F}"/>
              </a:ext>
            </a:extLst>
          </p:cNvPr>
          <p:cNvSpPr txBox="1"/>
          <p:nvPr/>
        </p:nvSpPr>
        <p:spPr>
          <a:xfrm>
            <a:off x="7965639" y="3161422"/>
            <a:ext cx="1902009" cy="307777"/>
          </a:xfrm>
          <a:prstGeom prst="rect">
            <a:avLst/>
          </a:prstGeom>
          <a:noFill/>
        </p:spPr>
        <p:txBody>
          <a:bodyPr wrap="square" rtlCol="0">
            <a:spAutoFit/>
          </a:bodyPr>
          <a:lstStyle/>
          <a:p>
            <a:pPr algn="ctr"/>
            <a:r>
              <a:rPr lang="en-US" sz="1400" b="1">
                <a:solidFill>
                  <a:srgbClr val="022B5B"/>
                </a:solidFill>
              </a:rPr>
              <a:t>2025 Webinar</a:t>
            </a:r>
          </a:p>
        </p:txBody>
      </p:sp>
      <p:sp>
        <p:nvSpPr>
          <p:cNvPr id="24" name="TextBox 23">
            <a:extLst>
              <a:ext uri="{FF2B5EF4-FFF2-40B4-BE49-F238E27FC236}">
                <a16:creationId xmlns:a16="http://schemas.microsoft.com/office/drawing/2014/main" id="{3E4227AA-B033-C397-0874-EAF2BB4F0937}"/>
              </a:ext>
            </a:extLst>
          </p:cNvPr>
          <p:cNvSpPr txBox="1"/>
          <p:nvPr/>
        </p:nvSpPr>
        <p:spPr>
          <a:xfrm>
            <a:off x="9867648" y="3155844"/>
            <a:ext cx="1903167" cy="307777"/>
          </a:xfrm>
          <a:prstGeom prst="rect">
            <a:avLst/>
          </a:prstGeom>
          <a:noFill/>
        </p:spPr>
        <p:txBody>
          <a:bodyPr wrap="square" rtlCol="0">
            <a:spAutoFit/>
          </a:bodyPr>
          <a:lstStyle/>
          <a:p>
            <a:pPr algn="ctr"/>
            <a:r>
              <a:rPr lang="en-US" sz="1400" b="1">
                <a:solidFill>
                  <a:srgbClr val="022B5B"/>
                </a:solidFill>
              </a:rPr>
              <a:t>Industry Standard</a:t>
            </a:r>
          </a:p>
        </p:txBody>
      </p:sp>
      <p:sp>
        <p:nvSpPr>
          <p:cNvPr id="28" name="TextBox 27">
            <a:extLst>
              <a:ext uri="{FF2B5EF4-FFF2-40B4-BE49-F238E27FC236}">
                <a16:creationId xmlns:a16="http://schemas.microsoft.com/office/drawing/2014/main" id="{1FE60171-12C0-98CC-6893-E0E8819A5F24}"/>
              </a:ext>
            </a:extLst>
          </p:cNvPr>
          <p:cNvSpPr txBox="1"/>
          <p:nvPr/>
        </p:nvSpPr>
        <p:spPr>
          <a:xfrm>
            <a:off x="7965640" y="4147981"/>
            <a:ext cx="4226359" cy="1477328"/>
          </a:xfrm>
          <a:prstGeom prst="rect">
            <a:avLst/>
          </a:prstGeom>
          <a:gradFill>
            <a:gsLst>
              <a:gs pos="0">
                <a:srgbClr val="AED68A"/>
              </a:gs>
              <a:gs pos="100000">
                <a:srgbClr val="E5F2DA"/>
              </a:gs>
            </a:gsLst>
            <a:lin ang="3600000" scaled="0"/>
          </a:gradFill>
          <a:ln w="38100">
            <a:noFill/>
          </a:ln>
        </p:spPr>
        <p:txBody>
          <a:bodyPr wrap="square" lIns="182880" tIns="91440" rIns="365760" bIns="91440" rtlCol="0">
            <a:spAutoFit/>
          </a:bodyPr>
          <a:lstStyle/>
          <a:p>
            <a:r>
              <a:rPr lang="en-US" sz="1400" dirty="0"/>
              <a:t>The six-email campaign achieved an average open rate of 17.4%, a significant decrease from last year’s three-email PPC webinar open rate of 40%. Spreading out email touchpoints over 4-6 weeks may would reinforce the message and keep the audience engaged.</a:t>
            </a:r>
          </a:p>
        </p:txBody>
      </p:sp>
      <p:graphicFrame>
        <p:nvGraphicFramePr>
          <p:cNvPr id="4" name="Table 3">
            <a:extLst>
              <a:ext uri="{FF2B5EF4-FFF2-40B4-BE49-F238E27FC236}">
                <a16:creationId xmlns:a16="http://schemas.microsoft.com/office/drawing/2014/main" id="{3ABCB4AE-B686-DA0C-09BD-AC5D1887865C}"/>
              </a:ext>
            </a:extLst>
          </p:cNvPr>
          <p:cNvGraphicFramePr>
            <a:graphicFrameLocks noGrp="1"/>
          </p:cNvGraphicFramePr>
          <p:nvPr>
            <p:extLst>
              <p:ext uri="{D42A27DB-BD31-4B8C-83A1-F6EECF244321}">
                <p14:modId xmlns:p14="http://schemas.microsoft.com/office/powerpoint/2010/main" val="2984260562"/>
              </p:ext>
            </p:extLst>
          </p:nvPr>
        </p:nvGraphicFramePr>
        <p:xfrm>
          <a:off x="421180" y="1574665"/>
          <a:ext cx="7156485" cy="4641806"/>
        </p:xfrm>
        <a:graphic>
          <a:graphicData uri="http://schemas.openxmlformats.org/drawingml/2006/table">
            <a:tbl>
              <a:tblPr firstRow="1" bandRow="1">
                <a:tableStyleId>{5C22544A-7EE6-4342-B048-85BDC9FD1C3A}</a:tableStyleId>
              </a:tblPr>
              <a:tblGrid>
                <a:gridCol w="3371885">
                  <a:extLst>
                    <a:ext uri="{9D8B030D-6E8A-4147-A177-3AD203B41FA5}">
                      <a16:colId xmlns:a16="http://schemas.microsoft.com/office/drawing/2014/main" val="1750297130"/>
                    </a:ext>
                  </a:extLst>
                </a:gridCol>
                <a:gridCol w="1032933">
                  <a:extLst>
                    <a:ext uri="{9D8B030D-6E8A-4147-A177-3AD203B41FA5}">
                      <a16:colId xmlns:a16="http://schemas.microsoft.com/office/drawing/2014/main" val="3179981281"/>
                    </a:ext>
                  </a:extLst>
                </a:gridCol>
                <a:gridCol w="872067">
                  <a:extLst>
                    <a:ext uri="{9D8B030D-6E8A-4147-A177-3AD203B41FA5}">
                      <a16:colId xmlns:a16="http://schemas.microsoft.com/office/drawing/2014/main" val="673656221"/>
                    </a:ext>
                  </a:extLst>
                </a:gridCol>
                <a:gridCol w="889000">
                  <a:extLst>
                    <a:ext uri="{9D8B030D-6E8A-4147-A177-3AD203B41FA5}">
                      <a16:colId xmlns:a16="http://schemas.microsoft.com/office/drawing/2014/main" val="1908251184"/>
                    </a:ext>
                  </a:extLst>
                </a:gridCol>
                <a:gridCol w="990600">
                  <a:extLst>
                    <a:ext uri="{9D8B030D-6E8A-4147-A177-3AD203B41FA5}">
                      <a16:colId xmlns:a16="http://schemas.microsoft.com/office/drawing/2014/main" val="3393774308"/>
                    </a:ext>
                  </a:extLst>
                </a:gridCol>
              </a:tblGrid>
              <a:tr h="768165">
                <a:tc>
                  <a:txBody>
                    <a:bodyPr/>
                    <a:lstStyle/>
                    <a:p>
                      <a:r>
                        <a:rPr lang="en-US" sz="1400">
                          <a:latin typeface="+mn-lt"/>
                        </a:rPr>
                        <a:t>Email </a:t>
                      </a:r>
                    </a:p>
                  </a:txBody>
                  <a:tcPr marT="91440" marB="91440" anchor="ctr"/>
                </a:tc>
                <a:tc>
                  <a:txBody>
                    <a:bodyPr/>
                    <a:lstStyle/>
                    <a:p>
                      <a:pPr algn="ctr"/>
                      <a:r>
                        <a:rPr lang="en-US" sz="1400">
                          <a:latin typeface="+mn-lt"/>
                        </a:rPr>
                        <a:t>Date Sent</a:t>
                      </a:r>
                    </a:p>
                  </a:txBody>
                  <a:tcPr marT="91440" marB="91440" anchor="ctr"/>
                </a:tc>
                <a:tc>
                  <a:txBody>
                    <a:bodyPr/>
                    <a:lstStyle/>
                    <a:p>
                      <a:pPr algn="ctr"/>
                      <a:r>
                        <a:rPr lang="en-US" sz="1400">
                          <a:latin typeface="+mn-lt"/>
                        </a:rPr>
                        <a:t>Open</a:t>
                      </a:r>
                    </a:p>
                    <a:p>
                      <a:pPr algn="ctr"/>
                      <a:r>
                        <a:rPr lang="en-US" sz="1400">
                          <a:latin typeface="+mn-lt"/>
                        </a:rPr>
                        <a:t>Rate</a:t>
                      </a:r>
                    </a:p>
                  </a:txBody>
                  <a:tcPr marT="91440" marB="91440" anchor="ctr"/>
                </a:tc>
                <a:tc>
                  <a:txBody>
                    <a:bodyPr/>
                    <a:lstStyle/>
                    <a:p>
                      <a:pPr algn="ctr"/>
                      <a:r>
                        <a:rPr lang="en-US" sz="1400">
                          <a:latin typeface="+mn-lt"/>
                        </a:rPr>
                        <a:t>Open Count</a:t>
                      </a:r>
                    </a:p>
                  </a:txBody>
                  <a:tcPr marT="91440" marB="91440" anchor="ctr"/>
                </a:tc>
                <a:tc>
                  <a:txBody>
                    <a:bodyPr/>
                    <a:lstStyle/>
                    <a:p>
                      <a:pPr algn="ctr"/>
                      <a:r>
                        <a:rPr lang="en-US" sz="1400">
                          <a:latin typeface="+mn-lt"/>
                        </a:rPr>
                        <a:t>Click Through Rate</a:t>
                      </a:r>
                    </a:p>
                  </a:txBody>
                  <a:tcPr marT="91440" marB="91440" anchor="ctr"/>
                </a:tc>
                <a:extLst>
                  <a:ext uri="{0D108BD9-81ED-4DB2-BD59-A6C34878D82A}">
                    <a16:rowId xmlns:a16="http://schemas.microsoft.com/office/drawing/2014/main" val="2313949459"/>
                  </a:ext>
                </a:extLst>
              </a:tr>
              <a:tr h="692190">
                <a:tc>
                  <a:txBody>
                    <a:bodyPr/>
                    <a:lstStyle/>
                    <a:p>
                      <a:pPr algn="l" fontAlgn="b">
                        <a:buNone/>
                      </a:pPr>
                      <a:r>
                        <a:rPr lang="en-US" sz="1400" b="0" i="0" u="none" strike="noStrike">
                          <a:solidFill>
                            <a:srgbClr val="000000"/>
                          </a:solidFill>
                          <a:effectLst/>
                          <a:latin typeface="+mn-lt"/>
                        </a:rPr>
                        <a:t>HCPLAN 10th Anniversary Event Registration Launch</a:t>
                      </a:r>
                    </a:p>
                  </a:txBody>
                  <a:tcPr marT="91440" marB="91440" anchor="ctr"/>
                </a:tc>
                <a:tc>
                  <a:txBody>
                    <a:bodyPr/>
                    <a:lstStyle/>
                    <a:p>
                      <a:pPr algn="ctr" fontAlgn="b">
                        <a:buNone/>
                      </a:pPr>
                      <a:r>
                        <a:rPr lang="en-US" sz="1400" b="0" i="0" u="none" strike="noStrike">
                          <a:solidFill>
                            <a:srgbClr val="000000"/>
                          </a:solidFill>
                          <a:effectLst/>
                          <a:latin typeface="+mn-lt"/>
                        </a:rPr>
                        <a:t>1/7/2026</a:t>
                      </a:r>
                    </a:p>
                  </a:txBody>
                  <a:tcPr marT="91440" marB="91440" anchor="ctr"/>
                </a:tc>
                <a:tc>
                  <a:txBody>
                    <a:bodyPr/>
                    <a:lstStyle/>
                    <a:p>
                      <a:pPr algn="ctr" fontAlgn="b">
                        <a:buNone/>
                      </a:pPr>
                      <a:r>
                        <a:rPr lang="en-US" sz="1400" b="0" i="0" u="none" strike="noStrike">
                          <a:solidFill>
                            <a:srgbClr val="000000"/>
                          </a:solidFill>
                          <a:effectLst/>
                          <a:latin typeface="+mn-lt"/>
                        </a:rPr>
                        <a:t>16.9%</a:t>
                      </a:r>
                    </a:p>
                  </a:txBody>
                  <a:tcPr marT="91440" marB="91440" anchor="ctr"/>
                </a:tc>
                <a:tc>
                  <a:txBody>
                    <a:bodyPr/>
                    <a:lstStyle/>
                    <a:p>
                      <a:pPr algn="ctr" fontAlgn="b">
                        <a:buNone/>
                      </a:pPr>
                      <a:r>
                        <a:rPr lang="en-US" sz="1400" b="0" i="0" u="none" strike="noStrike">
                          <a:solidFill>
                            <a:srgbClr val="000000"/>
                          </a:solidFill>
                          <a:effectLst/>
                          <a:latin typeface="+mn-lt"/>
                        </a:rPr>
                        <a:t>3,349</a:t>
                      </a:r>
                    </a:p>
                  </a:txBody>
                  <a:tcPr marT="91440" marB="91440" anchor="ctr"/>
                </a:tc>
                <a:tc>
                  <a:txBody>
                    <a:bodyPr/>
                    <a:lstStyle/>
                    <a:p>
                      <a:pPr algn="ctr" fontAlgn="b">
                        <a:buNone/>
                      </a:pPr>
                      <a:r>
                        <a:rPr lang="en-US" sz="1400" b="0" i="0" u="none" strike="noStrike">
                          <a:solidFill>
                            <a:srgbClr val="000000"/>
                          </a:solidFill>
                          <a:effectLst/>
                          <a:latin typeface="+mn-lt"/>
                        </a:rPr>
                        <a:t>7.3%</a:t>
                      </a:r>
                    </a:p>
                  </a:txBody>
                  <a:tcPr marT="91440" marB="91440" anchor="ctr"/>
                </a:tc>
                <a:extLst>
                  <a:ext uri="{0D108BD9-81ED-4DB2-BD59-A6C34878D82A}">
                    <a16:rowId xmlns:a16="http://schemas.microsoft.com/office/drawing/2014/main" val="3265118893"/>
                  </a:ext>
                </a:extLst>
              </a:tr>
              <a:tr h="440485">
                <a:tc>
                  <a:txBody>
                    <a:bodyPr/>
                    <a:lstStyle/>
                    <a:p>
                      <a:pPr algn="l" fontAlgn="b">
                        <a:buNone/>
                      </a:pPr>
                      <a:r>
                        <a:rPr lang="en-US" sz="1400" b="0" i="0" u="none" strike="noStrike">
                          <a:solidFill>
                            <a:srgbClr val="000000"/>
                          </a:solidFill>
                          <a:effectLst/>
                          <a:latin typeface="+mn-lt"/>
                        </a:rPr>
                        <a:t>HCPLAN Workgroup Press Release</a:t>
                      </a:r>
                    </a:p>
                  </a:txBody>
                  <a:tcPr marT="91440" marB="91440" anchor="ctr"/>
                </a:tc>
                <a:tc>
                  <a:txBody>
                    <a:bodyPr/>
                    <a:lstStyle/>
                    <a:p>
                      <a:pPr algn="ctr" fontAlgn="b">
                        <a:buNone/>
                      </a:pPr>
                      <a:r>
                        <a:rPr lang="en-US" sz="1400" b="0" i="0" u="none" strike="noStrike">
                          <a:solidFill>
                            <a:srgbClr val="000000"/>
                          </a:solidFill>
                          <a:effectLst/>
                          <a:latin typeface="+mn-lt"/>
                        </a:rPr>
                        <a:t>1/13/2026</a:t>
                      </a:r>
                    </a:p>
                  </a:txBody>
                  <a:tcPr marT="91440" marB="91440" anchor="ctr"/>
                </a:tc>
                <a:tc>
                  <a:txBody>
                    <a:bodyPr/>
                    <a:lstStyle/>
                    <a:p>
                      <a:pPr algn="ctr" fontAlgn="b">
                        <a:buNone/>
                      </a:pPr>
                      <a:r>
                        <a:rPr lang="en-US" sz="1400" b="0" i="0" u="none" strike="noStrike">
                          <a:solidFill>
                            <a:srgbClr val="000000"/>
                          </a:solidFill>
                          <a:effectLst/>
                          <a:latin typeface="+mn-lt"/>
                        </a:rPr>
                        <a:t>16.1%</a:t>
                      </a:r>
                    </a:p>
                  </a:txBody>
                  <a:tcPr marT="91440" marB="91440" anchor="ctr"/>
                </a:tc>
                <a:tc>
                  <a:txBody>
                    <a:bodyPr/>
                    <a:lstStyle/>
                    <a:p>
                      <a:pPr algn="ctr" fontAlgn="b">
                        <a:buNone/>
                      </a:pPr>
                      <a:r>
                        <a:rPr lang="en-US" sz="1400" b="0" i="0" u="none" strike="noStrike">
                          <a:solidFill>
                            <a:srgbClr val="000000"/>
                          </a:solidFill>
                          <a:effectLst/>
                          <a:latin typeface="+mn-lt"/>
                        </a:rPr>
                        <a:t>3,816</a:t>
                      </a:r>
                    </a:p>
                  </a:txBody>
                  <a:tcPr marT="91440" marB="91440" anchor="ctr"/>
                </a:tc>
                <a:tc>
                  <a:txBody>
                    <a:bodyPr/>
                    <a:lstStyle/>
                    <a:p>
                      <a:pPr algn="ctr" fontAlgn="b">
                        <a:buNone/>
                      </a:pPr>
                      <a:r>
                        <a:rPr lang="en-US" sz="1400" b="0" i="0" u="none" strike="noStrike">
                          <a:solidFill>
                            <a:srgbClr val="000000"/>
                          </a:solidFill>
                          <a:effectLst/>
                          <a:latin typeface="+mn-lt"/>
                        </a:rPr>
                        <a:t>9.0%</a:t>
                      </a:r>
                    </a:p>
                  </a:txBody>
                  <a:tcPr marT="91440" marB="91440" anchor="ctr"/>
                </a:tc>
                <a:extLst>
                  <a:ext uri="{0D108BD9-81ED-4DB2-BD59-A6C34878D82A}">
                    <a16:rowId xmlns:a16="http://schemas.microsoft.com/office/drawing/2014/main" val="1124753023"/>
                  </a:ext>
                </a:extLst>
              </a:tr>
              <a:tr h="943896">
                <a:tc>
                  <a:txBody>
                    <a:bodyPr/>
                    <a:lstStyle/>
                    <a:p>
                      <a:pPr algn="l" fontAlgn="b">
                        <a:buNone/>
                      </a:pPr>
                      <a:r>
                        <a:rPr lang="en-US" sz="1400" b="0" i="0" u="none" strike="noStrike">
                          <a:solidFill>
                            <a:srgbClr val="000000"/>
                          </a:solidFill>
                          <a:effectLst/>
                          <a:latin typeface="+mn-lt"/>
                        </a:rPr>
                        <a:t>Register Now for "The 10th Anniversary of the HCPLAN: Celebrating a Decade of Advancing Value-Based</a:t>
                      </a:r>
                    </a:p>
                  </a:txBody>
                  <a:tcPr marT="91440" marB="91440" anchor="ctr"/>
                </a:tc>
                <a:tc>
                  <a:txBody>
                    <a:bodyPr/>
                    <a:lstStyle/>
                    <a:p>
                      <a:pPr algn="ctr" fontAlgn="b">
                        <a:buNone/>
                      </a:pPr>
                      <a:r>
                        <a:rPr lang="en-US" sz="1400" b="0" i="0" u="none" strike="noStrike">
                          <a:solidFill>
                            <a:srgbClr val="000000"/>
                          </a:solidFill>
                          <a:effectLst/>
                          <a:latin typeface="+mn-lt"/>
                        </a:rPr>
                        <a:t>1/23/2026</a:t>
                      </a:r>
                    </a:p>
                  </a:txBody>
                  <a:tcPr marT="91440" marB="91440" anchor="ctr"/>
                </a:tc>
                <a:tc>
                  <a:txBody>
                    <a:bodyPr/>
                    <a:lstStyle/>
                    <a:p>
                      <a:pPr algn="ctr" fontAlgn="b">
                        <a:buNone/>
                      </a:pPr>
                      <a:r>
                        <a:rPr lang="en-US" sz="1400" b="0" i="0" u="none" strike="noStrike">
                          <a:solidFill>
                            <a:srgbClr val="000000"/>
                          </a:solidFill>
                          <a:effectLst/>
                          <a:latin typeface="+mn-lt"/>
                        </a:rPr>
                        <a:t>14.0%</a:t>
                      </a:r>
                    </a:p>
                  </a:txBody>
                  <a:tcPr marT="91440" marB="91440" anchor="ctr"/>
                </a:tc>
                <a:tc>
                  <a:txBody>
                    <a:bodyPr/>
                    <a:lstStyle/>
                    <a:p>
                      <a:pPr algn="ctr" fontAlgn="b">
                        <a:buNone/>
                      </a:pPr>
                      <a:r>
                        <a:rPr lang="en-US" sz="1400" b="0" i="0" u="none" strike="noStrike">
                          <a:solidFill>
                            <a:srgbClr val="000000"/>
                          </a:solidFill>
                          <a:effectLst/>
                          <a:latin typeface="+mn-lt"/>
                        </a:rPr>
                        <a:t>2,179</a:t>
                      </a:r>
                    </a:p>
                  </a:txBody>
                  <a:tcPr marT="91440" marB="91440" anchor="ctr"/>
                </a:tc>
                <a:tc>
                  <a:txBody>
                    <a:bodyPr/>
                    <a:lstStyle/>
                    <a:p>
                      <a:pPr algn="ctr" fontAlgn="b">
                        <a:buNone/>
                      </a:pPr>
                      <a:r>
                        <a:rPr lang="en-US" sz="1400" b="0" i="0" u="none" strike="noStrike">
                          <a:solidFill>
                            <a:srgbClr val="000000"/>
                          </a:solidFill>
                          <a:effectLst/>
                          <a:latin typeface="+mn-lt"/>
                        </a:rPr>
                        <a:t>11.1%</a:t>
                      </a:r>
                    </a:p>
                  </a:txBody>
                  <a:tcPr marT="91440" marB="91440" anchor="ctr"/>
                </a:tc>
                <a:extLst>
                  <a:ext uri="{0D108BD9-81ED-4DB2-BD59-A6C34878D82A}">
                    <a16:rowId xmlns:a16="http://schemas.microsoft.com/office/drawing/2014/main" val="2190480218"/>
                  </a:ext>
                </a:extLst>
              </a:tr>
              <a:tr h="692190">
                <a:tc>
                  <a:txBody>
                    <a:bodyPr/>
                    <a:lstStyle/>
                    <a:p>
                      <a:pPr algn="l" fontAlgn="b">
                        <a:buNone/>
                      </a:pPr>
                      <a:r>
                        <a:rPr lang="en-US" sz="1400" b="0" i="0" u="none" strike="noStrike">
                          <a:solidFill>
                            <a:srgbClr val="000000"/>
                          </a:solidFill>
                          <a:effectLst/>
                          <a:latin typeface="+mn-lt"/>
                        </a:rPr>
                        <a:t>Three More Days Until the HCPLAN 10th Anniversary Virtual Event</a:t>
                      </a:r>
                    </a:p>
                  </a:txBody>
                  <a:tcPr marT="91440" marB="91440" anchor="ctr"/>
                </a:tc>
                <a:tc>
                  <a:txBody>
                    <a:bodyPr/>
                    <a:lstStyle/>
                    <a:p>
                      <a:pPr algn="ctr" fontAlgn="b">
                        <a:buNone/>
                      </a:pPr>
                      <a:r>
                        <a:rPr lang="en-US" sz="1400" b="0" i="0" u="none" strike="noStrike">
                          <a:solidFill>
                            <a:srgbClr val="000000"/>
                          </a:solidFill>
                          <a:effectLst/>
                          <a:latin typeface="+mn-lt"/>
                        </a:rPr>
                        <a:t>1/30/2026</a:t>
                      </a:r>
                    </a:p>
                  </a:txBody>
                  <a:tcPr marT="91440" marB="91440" anchor="ctr"/>
                </a:tc>
                <a:tc>
                  <a:txBody>
                    <a:bodyPr/>
                    <a:lstStyle/>
                    <a:p>
                      <a:pPr algn="ctr" fontAlgn="b">
                        <a:buNone/>
                      </a:pPr>
                      <a:r>
                        <a:rPr lang="en-US" sz="1400" b="0" i="0" u="none" strike="noStrike">
                          <a:solidFill>
                            <a:srgbClr val="000000"/>
                          </a:solidFill>
                          <a:effectLst/>
                          <a:latin typeface="+mn-lt"/>
                        </a:rPr>
                        <a:t>14.9%</a:t>
                      </a:r>
                    </a:p>
                  </a:txBody>
                  <a:tcPr marT="91440" marB="91440" anchor="ctr"/>
                </a:tc>
                <a:tc>
                  <a:txBody>
                    <a:bodyPr/>
                    <a:lstStyle/>
                    <a:p>
                      <a:pPr algn="ctr" fontAlgn="b">
                        <a:buNone/>
                      </a:pPr>
                      <a:r>
                        <a:rPr lang="en-US" sz="1400" b="0" i="0" u="none" strike="noStrike">
                          <a:solidFill>
                            <a:srgbClr val="000000"/>
                          </a:solidFill>
                          <a:effectLst/>
                          <a:latin typeface="+mn-lt"/>
                        </a:rPr>
                        <a:t>2,267</a:t>
                      </a:r>
                    </a:p>
                  </a:txBody>
                  <a:tcPr marT="91440" marB="91440" anchor="ctr"/>
                </a:tc>
                <a:tc>
                  <a:txBody>
                    <a:bodyPr/>
                    <a:lstStyle/>
                    <a:p>
                      <a:pPr algn="ctr" fontAlgn="b">
                        <a:buNone/>
                      </a:pPr>
                      <a:r>
                        <a:rPr lang="en-US" sz="1400" b="0" i="0" u="none" strike="noStrike">
                          <a:solidFill>
                            <a:srgbClr val="000000"/>
                          </a:solidFill>
                          <a:effectLst/>
                          <a:latin typeface="+mn-lt"/>
                        </a:rPr>
                        <a:t>11.7%</a:t>
                      </a:r>
                    </a:p>
                  </a:txBody>
                  <a:tcPr marT="91440" marB="91440" anchor="ctr"/>
                </a:tc>
                <a:extLst>
                  <a:ext uri="{0D108BD9-81ED-4DB2-BD59-A6C34878D82A}">
                    <a16:rowId xmlns:a16="http://schemas.microsoft.com/office/drawing/2014/main" val="3120319617"/>
                  </a:ext>
                </a:extLst>
              </a:tr>
              <a:tr h="440485">
                <a:tc>
                  <a:txBody>
                    <a:bodyPr/>
                    <a:lstStyle/>
                    <a:p>
                      <a:pPr algn="l" fontAlgn="b">
                        <a:buNone/>
                      </a:pPr>
                      <a:r>
                        <a:rPr lang="en-US" sz="1400" b="0" i="0" u="none" strike="noStrike">
                          <a:solidFill>
                            <a:srgbClr val="000000"/>
                          </a:solidFill>
                          <a:effectLst/>
                          <a:latin typeface="+mn-lt"/>
                        </a:rPr>
                        <a:t>The HCPLAN 10th Anniversary Starts Now!</a:t>
                      </a:r>
                    </a:p>
                  </a:txBody>
                  <a:tcPr marT="91440" marB="91440" anchor="ctr"/>
                </a:tc>
                <a:tc>
                  <a:txBody>
                    <a:bodyPr/>
                    <a:lstStyle/>
                    <a:p>
                      <a:pPr algn="ctr" fontAlgn="b">
                        <a:buNone/>
                      </a:pPr>
                      <a:r>
                        <a:rPr lang="en-US" sz="1400" b="0" i="0" u="none" strike="noStrike">
                          <a:solidFill>
                            <a:srgbClr val="000000"/>
                          </a:solidFill>
                          <a:effectLst/>
                          <a:latin typeface="+mn-lt"/>
                        </a:rPr>
                        <a:t>2/2/2026</a:t>
                      </a:r>
                    </a:p>
                  </a:txBody>
                  <a:tcPr marT="91440" marB="91440" anchor="ctr"/>
                </a:tc>
                <a:tc>
                  <a:txBody>
                    <a:bodyPr/>
                    <a:lstStyle/>
                    <a:p>
                      <a:pPr algn="ctr" fontAlgn="b">
                        <a:buNone/>
                      </a:pPr>
                      <a:r>
                        <a:rPr lang="en-US" sz="1400" b="0" i="0" u="none" strike="noStrike">
                          <a:solidFill>
                            <a:srgbClr val="000000"/>
                          </a:solidFill>
                          <a:effectLst/>
                          <a:latin typeface="+mn-lt"/>
                        </a:rPr>
                        <a:t>19.1%</a:t>
                      </a:r>
                    </a:p>
                  </a:txBody>
                  <a:tcPr marT="91440" marB="91440" anchor="ctr"/>
                </a:tc>
                <a:tc>
                  <a:txBody>
                    <a:bodyPr/>
                    <a:lstStyle/>
                    <a:p>
                      <a:pPr algn="ctr" fontAlgn="b">
                        <a:buNone/>
                      </a:pPr>
                      <a:r>
                        <a:rPr lang="en-US" sz="1400" b="0" i="0" u="none" strike="noStrike">
                          <a:solidFill>
                            <a:srgbClr val="000000"/>
                          </a:solidFill>
                          <a:effectLst/>
                          <a:latin typeface="+mn-lt"/>
                        </a:rPr>
                        <a:t>2,954</a:t>
                      </a:r>
                    </a:p>
                  </a:txBody>
                  <a:tcPr marT="91440" marB="91440" anchor="ctr"/>
                </a:tc>
                <a:tc>
                  <a:txBody>
                    <a:bodyPr/>
                    <a:lstStyle/>
                    <a:p>
                      <a:pPr algn="ctr" fontAlgn="b">
                        <a:buNone/>
                      </a:pPr>
                      <a:r>
                        <a:rPr lang="en-US" sz="1400" b="0" i="0" u="none" strike="noStrike">
                          <a:solidFill>
                            <a:srgbClr val="000000"/>
                          </a:solidFill>
                          <a:effectLst/>
                          <a:latin typeface="+mn-lt"/>
                        </a:rPr>
                        <a:t>11.3%</a:t>
                      </a:r>
                    </a:p>
                  </a:txBody>
                  <a:tcPr marT="91440" marB="91440" anchor="ctr"/>
                </a:tc>
                <a:extLst>
                  <a:ext uri="{0D108BD9-81ED-4DB2-BD59-A6C34878D82A}">
                    <a16:rowId xmlns:a16="http://schemas.microsoft.com/office/drawing/2014/main" val="3092797181"/>
                  </a:ext>
                </a:extLst>
              </a:tr>
              <a:tr h="440485">
                <a:tc>
                  <a:txBody>
                    <a:bodyPr/>
                    <a:lstStyle/>
                    <a:p>
                      <a:pPr algn="l" fontAlgn="b">
                        <a:buNone/>
                      </a:pPr>
                      <a:r>
                        <a:rPr lang="en-US" sz="1400" b="0" i="0" u="none" strike="noStrike">
                          <a:solidFill>
                            <a:srgbClr val="000000"/>
                          </a:solidFill>
                          <a:effectLst/>
                          <a:latin typeface="+mn-lt"/>
                        </a:rPr>
                        <a:t>Thank you for joining us!</a:t>
                      </a:r>
                    </a:p>
                  </a:txBody>
                  <a:tcPr marT="91440" marB="91440" anchor="ctr"/>
                </a:tc>
                <a:tc>
                  <a:txBody>
                    <a:bodyPr/>
                    <a:lstStyle/>
                    <a:p>
                      <a:pPr algn="ctr" fontAlgn="b">
                        <a:buNone/>
                      </a:pPr>
                      <a:r>
                        <a:rPr lang="en-US" sz="1400" b="0" i="0" u="none" strike="noStrike">
                          <a:solidFill>
                            <a:srgbClr val="000000"/>
                          </a:solidFill>
                          <a:effectLst/>
                          <a:latin typeface="+mn-lt"/>
                        </a:rPr>
                        <a:t>2/3/2026</a:t>
                      </a:r>
                    </a:p>
                  </a:txBody>
                  <a:tcPr marT="91440" marB="91440" anchor="ctr"/>
                </a:tc>
                <a:tc>
                  <a:txBody>
                    <a:bodyPr/>
                    <a:lstStyle/>
                    <a:p>
                      <a:pPr algn="ctr" fontAlgn="b">
                        <a:buNone/>
                      </a:pPr>
                      <a:r>
                        <a:rPr lang="en-US" sz="1400" b="0" i="0" u="none" strike="noStrike">
                          <a:solidFill>
                            <a:srgbClr val="000000"/>
                          </a:solidFill>
                          <a:effectLst/>
                          <a:latin typeface="+mn-lt"/>
                        </a:rPr>
                        <a:t>23.6%</a:t>
                      </a:r>
                    </a:p>
                  </a:txBody>
                  <a:tcPr marT="91440" marB="91440" anchor="ctr"/>
                </a:tc>
                <a:tc>
                  <a:txBody>
                    <a:bodyPr/>
                    <a:lstStyle/>
                    <a:p>
                      <a:pPr algn="ctr" fontAlgn="b">
                        <a:buNone/>
                      </a:pPr>
                      <a:r>
                        <a:rPr lang="en-US" sz="1400" b="0" i="0" u="none" strike="noStrike">
                          <a:solidFill>
                            <a:srgbClr val="000000"/>
                          </a:solidFill>
                          <a:effectLst/>
                          <a:latin typeface="+mn-lt"/>
                        </a:rPr>
                        <a:t>3,197</a:t>
                      </a:r>
                    </a:p>
                  </a:txBody>
                  <a:tcPr marT="91440" marB="91440" anchor="ctr"/>
                </a:tc>
                <a:tc>
                  <a:txBody>
                    <a:bodyPr/>
                    <a:lstStyle/>
                    <a:p>
                      <a:pPr algn="ctr" fontAlgn="b">
                        <a:buNone/>
                      </a:pPr>
                      <a:r>
                        <a:rPr lang="en-US" sz="1400" b="0" i="0" u="none" strike="noStrike">
                          <a:solidFill>
                            <a:srgbClr val="000000"/>
                          </a:solidFill>
                          <a:effectLst/>
                          <a:latin typeface="+mn-lt"/>
                        </a:rPr>
                        <a:t>13.4%</a:t>
                      </a:r>
                    </a:p>
                  </a:txBody>
                  <a:tcPr marT="91440" marB="91440" anchor="ctr"/>
                </a:tc>
                <a:extLst>
                  <a:ext uri="{0D108BD9-81ED-4DB2-BD59-A6C34878D82A}">
                    <a16:rowId xmlns:a16="http://schemas.microsoft.com/office/drawing/2014/main" val="4014627711"/>
                  </a:ext>
                </a:extLst>
              </a:tr>
            </a:tbl>
          </a:graphicData>
        </a:graphic>
      </p:graphicFrame>
    </p:spTree>
    <p:extLst>
      <p:ext uri="{BB962C8B-B14F-4D97-AF65-F5344CB8AC3E}">
        <p14:creationId xmlns:p14="http://schemas.microsoft.com/office/powerpoint/2010/main" val="13467727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0627F7-3DC0-20C5-FDFE-957579931A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49BE9AF-0197-8A9A-8A6E-C596D88ACEDF}"/>
              </a:ext>
            </a:extLst>
          </p:cNvPr>
          <p:cNvSpPr>
            <a:spLocks noGrp="1"/>
          </p:cNvSpPr>
          <p:nvPr>
            <p:ph type="title"/>
          </p:nvPr>
        </p:nvSpPr>
        <p:spPr/>
        <p:txBody>
          <a:bodyPr>
            <a:normAutofit/>
          </a:bodyPr>
          <a:lstStyle/>
          <a:p>
            <a:r>
              <a:rPr lang="en-US" sz="4000">
                <a:solidFill>
                  <a:srgbClr val="003B64"/>
                </a:solidFill>
              </a:rPr>
              <a:t>Website</a:t>
            </a:r>
          </a:p>
        </p:txBody>
      </p:sp>
      <p:sp>
        <p:nvSpPr>
          <p:cNvPr id="4" name="Slide Number Placeholder 3">
            <a:extLst>
              <a:ext uri="{FF2B5EF4-FFF2-40B4-BE49-F238E27FC236}">
                <a16:creationId xmlns:a16="http://schemas.microsoft.com/office/drawing/2014/main" id="{B30FF413-C584-2619-A3E4-A25D2A1045FB}"/>
              </a:ext>
            </a:extLst>
          </p:cNvPr>
          <p:cNvSpPr>
            <a:spLocks noGrp="1"/>
          </p:cNvSpPr>
          <p:nvPr>
            <p:ph type="sldNum" sz="quarter" idx="12"/>
          </p:nvPr>
        </p:nvSpPr>
        <p:spPr/>
        <p:txBody>
          <a:bodyPr/>
          <a:lstStyle/>
          <a:p>
            <a:fld id="{16985025-2193-4D20-8010-DE0BC70DF1E5}" type="slidenum">
              <a:rPr lang="en-US" smtClean="0"/>
              <a:t>7</a:t>
            </a:fld>
            <a:endParaRPr lang="en-US"/>
          </a:p>
        </p:txBody>
      </p:sp>
      <p:graphicFrame>
        <p:nvGraphicFramePr>
          <p:cNvPr id="10" name="Content Placeholder 9">
            <a:extLst>
              <a:ext uri="{FF2B5EF4-FFF2-40B4-BE49-F238E27FC236}">
                <a16:creationId xmlns:a16="http://schemas.microsoft.com/office/drawing/2014/main" id="{CC9C3352-7ACF-0DC1-37C2-7105B54526C6}"/>
              </a:ext>
            </a:extLst>
          </p:cNvPr>
          <p:cNvGraphicFramePr>
            <a:graphicFrameLocks noGrp="1"/>
          </p:cNvGraphicFramePr>
          <p:nvPr>
            <p:ph idx="1"/>
            <p:extLst>
              <p:ext uri="{D42A27DB-BD31-4B8C-83A1-F6EECF244321}">
                <p14:modId xmlns:p14="http://schemas.microsoft.com/office/powerpoint/2010/main" val="1339286772"/>
              </p:ext>
            </p:extLst>
          </p:nvPr>
        </p:nvGraphicFramePr>
        <p:xfrm>
          <a:off x="679690" y="1984244"/>
          <a:ext cx="5067795" cy="1476909"/>
        </p:xfrm>
        <a:graphic>
          <a:graphicData uri="http://schemas.openxmlformats.org/drawingml/2006/table">
            <a:tbl>
              <a:tblPr firstRow="1" bandRow="1">
                <a:tableStyleId>{5C22544A-7EE6-4342-B048-85BDC9FD1C3A}</a:tableStyleId>
              </a:tblPr>
              <a:tblGrid>
                <a:gridCol w="3712479">
                  <a:extLst>
                    <a:ext uri="{9D8B030D-6E8A-4147-A177-3AD203B41FA5}">
                      <a16:colId xmlns:a16="http://schemas.microsoft.com/office/drawing/2014/main" val="3644068162"/>
                    </a:ext>
                  </a:extLst>
                </a:gridCol>
                <a:gridCol w="1355316">
                  <a:extLst>
                    <a:ext uri="{9D8B030D-6E8A-4147-A177-3AD203B41FA5}">
                      <a16:colId xmlns:a16="http://schemas.microsoft.com/office/drawing/2014/main" val="2616907478"/>
                    </a:ext>
                  </a:extLst>
                </a:gridCol>
              </a:tblGrid>
              <a:tr h="492303">
                <a:tc>
                  <a:txBody>
                    <a:bodyPr/>
                    <a:lstStyle/>
                    <a:p>
                      <a:pPr algn="ctr"/>
                      <a:r>
                        <a:rPr lang="en-US"/>
                        <a:t>Content</a:t>
                      </a:r>
                    </a:p>
                  </a:txBody>
                  <a:tcPr anchor="ctr"/>
                </a:tc>
                <a:tc>
                  <a:txBody>
                    <a:bodyPr/>
                    <a:lstStyle/>
                    <a:p>
                      <a:pPr algn="ctr"/>
                      <a:r>
                        <a:rPr lang="en-US"/>
                        <a:t>Total</a:t>
                      </a:r>
                    </a:p>
                  </a:txBody>
                  <a:tcPr anchor="ctr"/>
                </a:tc>
                <a:extLst>
                  <a:ext uri="{0D108BD9-81ED-4DB2-BD59-A6C34878D82A}">
                    <a16:rowId xmlns:a16="http://schemas.microsoft.com/office/drawing/2014/main" val="2017611252"/>
                  </a:ext>
                </a:extLst>
              </a:tr>
              <a:tr h="492303">
                <a:tc>
                  <a:txBody>
                    <a:bodyPr/>
                    <a:lstStyle/>
                    <a:p>
                      <a:r>
                        <a:rPr lang="en-US"/>
                        <a:t>Event Page Views</a:t>
                      </a:r>
                    </a:p>
                  </a:txBody>
                  <a:tcPr anchor="ctr"/>
                </a:tc>
                <a:tc>
                  <a:txBody>
                    <a:bodyPr/>
                    <a:lstStyle/>
                    <a:p>
                      <a:pPr algn="ctr"/>
                      <a:r>
                        <a:rPr lang="en-US"/>
                        <a:t>506</a:t>
                      </a:r>
                    </a:p>
                  </a:txBody>
                  <a:tcPr anchor="ctr"/>
                </a:tc>
                <a:extLst>
                  <a:ext uri="{0D108BD9-81ED-4DB2-BD59-A6C34878D82A}">
                    <a16:rowId xmlns:a16="http://schemas.microsoft.com/office/drawing/2014/main" val="1656899895"/>
                  </a:ext>
                </a:extLst>
              </a:tr>
              <a:tr h="492303">
                <a:tc>
                  <a:txBody>
                    <a:bodyPr/>
                    <a:lstStyle/>
                    <a:p>
                      <a:r>
                        <a:rPr lang="en-US"/>
                        <a:t>Unique Visitors to Event Page</a:t>
                      </a:r>
                    </a:p>
                  </a:txBody>
                  <a:tcPr anchor="ctr"/>
                </a:tc>
                <a:tc>
                  <a:txBody>
                    <a:bodyPr/>
                    <a:lstStyle/>
                    <a:p>
                      <a:pPr algn="ctr"/>
                      <a:r>
                        <a:rPr lang="en-US"/>
                        <a:t>276</a:t>
                      </a:r>
                    </a:p>
                  </a:txBody>
                  <a:tcPr anchor="ctr"/>
                </a:tc>
                <a:extLst>
                  <a:ext uri="{0D108BD9-81ED-4DB2-BD59-A6C34878D82A}">
                    <a16:rowId xmlns:a16="http://schemas.microsoft.com/office/drawing/2014/main" val="996341521"/>
                  </a:ext>
                </a:extLst>
              </a:tr>
            </a:tbl>
          </a:graphicData>
        </a:graphic>
      </p:graphicFrame>
      <p:sp>
        <p:nvSpPr>
          <p:cNvPr id="23" name="TextBox 22">
            <a:extLst>
              <a:ext uri="{FF2B5EF4-FFF2-40B4-BE49-F238E27FC236}">
                <a16:creationId xmlns:a16="http://schemas.microsoft.com/office/drawing/2014/main" id="{5A1672AF-2BC6-A3E2-174E-E373C3FCE0A1}"/>
              </a:ext>
            </a:extLst>
          </p:cNvPr>
          <p:cNvSpPr txBox="1"/>
          <p:nvPr/>
        </p:nvSpPr>
        <p:spPr>
          <a:xfrm>
            <a:off x="6320790" y="1640552"/>
            <a:ext cx="5871210" cy="1788448"/>
          </a:xfrm>
          <a:prstGeom prst="rect">
            <a:avLst/>
          </a:prstGeom>
          <a:gradFill>
            <a:gsLst>
              <a:gs pos="0">
                <a:srgbClr val="AED68A"/>
              </a:gs>
              <a:gs pos="100000">
                <a:srgbClr val="E5F2DA"/>
              </a:gs>
            </a:gsLst>
            <a:lin ang="3600000" scaled="0"/>
          </a:gradFill>
          <a:ln w="38100">
            <a:noFill/>
          </a:ln>
        </p:spPr>
        <p:txBody>
          <a:bodyPr wrap="square" lIns="182880" tIns="182880" rIns="365760" bIns="182880" rtlCol="0" anchor="ctr" anchorCtr="0">
            <a:noAutofit/>
          </a:bodyPr>
          <a:lstStyle/>
          <a:p>
            <a:pPr>
              <a:spcAft>
                <a:spcPts val="600"/>
              </a:spcAft>
            </a:pPr>
            <a:r>
              <a:rPr lang="en-US" sz="1600" dirty="0"/>
              <a:t>Traffic to the virtual event page was modest, with most visitors being directed straight to the registration pages through links provided on social media and through email.  </a:t>
            </a:r>
          </a:p>
          <a:p>
            <a:r>
              <a:rPr lang="en-US" sz="1600" dirty="0"/>
              <a:t>*Data collected between January 7 – February 6</a:t>
            </a:r>
          </a:p>
        </p:txBody>
      </p:sp>
      <p:graphicFrame>
        <p:nvGraphicFramePr>
          <p:cNvPr id="7" name="Content Placeholder 9">
            <a:extLst>
              <a:ext uri="{FF2B5EF4-FFF2-40B4-BE49-F238E27FC236}">
                <a16:creationId xmlns:a16="http://schemas.microsoft.com/office/drawing/2014/main" id="{962A6E53-44FD-F053-D174-FF59BD937552}"/>
              </a:ext>
            </a:extLst>
          </p:cNvPr>
          <p:cNvGraphicFramePr>
            <a:graphicFrameLocks/>
          </p:cNvGraphicFramePr>
          <p:nvPr>
            <p:extLst>
              <p:ext uri="{D42A27DB-BD31-4B8C-83A1-F6EECF244321}">
                <p14:modId xmlns:p14="http://schemas.microsoft.com/office/powerpoint/2010/main" val="703185319"/>
              </p:ext>
            </p:extLst>
          </p:nvPr>
        </p:nvGraphicFramePr>
        <p:xfrm>
          <a:off x="679690" y="4261474"/>
          <a:ext cx="5067795" cy="1476909"/>
        </p:xfrm>
        <a:graphic>
          <a:graphicData uri="http://schemas.openxmlformats.org/drawingml/2006/table">
            <a:tbl>
              <a:tblPr firstRow="1" bandRow="1">
                <a:tableStyleId>{5C22544A-7EE6-4342-B048-85BDC9FD1C3A}</a:tableStyleId>
              </a:tblPr>
              <a:tblGrid>
                <a:gridCol w="3712479">
                  <a:extLst>
                    <a:ext uri="{9D8B030D-6E8A-4147-A177-3AD203B41FA5}">
                      <a16:colId xmlns:a16="http://schemas.microsoft.com/office/drawing/2014/main" val="3644068162"/>
                    </a:ext>
                  </a:extLst>
                </a:gridCol>
                <a:gridCol w="1355316">
                  <a:extLst>
                    <a:ext uri="{9D8B030D-6E8A-4147-A177-3AD203B41FA5}">
                      <a16:colId xmlns:a16="http://schemas.microsoft.com/office/drawing/2014/main" val="2616907478"/>
                    </a:ext>
                  </a:extLst>
                </a:gridCol>
              </a:tblGrid>
              <a:tr h="492303">
                <a:tc>
                  <a:txBody>
                    <a:bodyPr/>
                    <a:lstStyle/>
                    <a:p>
                      <a:pPr algn="ctr"/>
                      <a:r>
                        <a:rPr lang="en-US"/>
                        <a:t>Content</a:t>
                      </a:r>
                    </a:p>
                  </a:txBody>
                  <a:tcPr anchor="ctr"/>
                </a:tc>
                <a:tc>
                  <a:txBody>
                    <a:bodyPr/>
                    <a:lstStyle/>
                    <a:p>
                      <a:pPr algn="ctr"/>
                      <a:r>
                        <a:rPr lang="en-US"/>
                        <a:t>Total</a:t>
                      </a:r>
                    </a:p>
                  </a:txBody>
                  <a:tcPr anchor="ctr"/>
                </a:tc>
                <a:extLst>
                  <a:ext uri="{0D108BD9-81ED-4DB2-BD59-A6C34878D82A}">
                    <a16:rowId xmlns:a16="http://schemas.microsoft.com/office/drawing/2014/main" val="2017611252"/>
                  </a:ext>
                </a:extLst>
              </a:tr>
              <a:tr h="492303">
                <a:tc>
                  <a:txBody>
                    <a:bodyPr/>
                    <a:lstStyle/>
                    <a:p>
                      <a:r>
                        <a:rPr lang="en-US"/>
                        <a:t>Event Page Views</a:t>
                      </a:r>
                    </a:p>
                  </a:txBody>
                  <a:tcPr anchor="ctr"/>
                </a:tc>
                <a:tc>
                  <a:txBody>
                    <a:bodyPr/>
                    <a:lstStyle/>
                    <a:p>
                      <a:pPr algn="ctr"/>
                      <a:r>
                        <a:rPr lang="en-US"/>
                        <a:t>93</a:t>
                      </a:r>
                    </a:p>
                  </a:txBody>
                  <a:tcPr anchor="ctr"/>
                </a:tc>
                <a:extLst>
                  <a:ext uri="{0D108BD9-81ED-4DB2-BD59-A6C34878D82A}">
                    <a16:rowId xmlns:a16="http://schemas.microsoft.com/office/drawing/2014/main" val="1656899895"/>
                  </a:ext>
                </a:extLst>
              </a:tr>
              <a:tr h="492303">
                <a:tc>
                  <a:txBody>
                    <a:bodyPr/>
                    <a:lstStyle/>
                    <a:p>
                      <a:r>
                        <a:rPr lang="en-US"/>
                        <a:t>Unique Visitors to Event Page</a:t>
                      </a:r>
                    </a:p>
                  </a:txBody>
                  <a:tcPr anchor="ctr"/>
                </a:tc>
                <a:tc>
                  <a:txBody>
                    <a:bodyPr/>
                    <a:lstStyle/>
                    <a:p>
                      <a:pPr algn="ctr"/>
                      <a:r>
                        <a:rPr lang="en-US"/>
                        <a:t>57</a:t>
                      </a:r>
                    </a:p>
                  </a:txBody>
                  <a:tcPr anchor="ctr"/>
                </a:tc>
                <a:extLst>
                  <a:ext uri="{0D108BD9-81ED-4DB2-BD59-A6C34878D82A}">
                    <a16:rowId xmlns:a16="http://schemas.microsoft.com/office/drawing/2014/main" val="996341521"/>
                  </a:ext>
                </a:extLst>
              </a:tr>
            </a:tbl>
          </a:graphicData>
        </a:graphic>
      </p:graphicFrame>
      <p:sp>
        <p:nvSpPr>
          <p:cNvPr id="8" name="TextBox 7">
            <a:extLst>
              <a:ext uri="{FF2B5EF4-FFF2-40B4-BE49-F238E27FC236}">
                <a16:creationId xmlns:a16="http://schemas.microsoft.com/office/drawing/2014/main" id="{9BB0DEE7-24D0-D405-2A74-7511FA520394}"/>
              </a:ext>
            </a:extLst>
          </p:cNvPr>
          <p:cNvSpPr txBox="1"/>
          <p:nvPr/>
        </p:nvSpPr>
        <p:spPr>
          <a:xfrm>
            <a:off x="1042774" y="1531064"/>
            <a:ext cx="4341625" cy="369332"/>
          </a:xfrm>
          <a:prstGeom prst="rect">
            <a:avLst/>
          </a:prstGeom>
          <a:noFill/>
        </p:spPr>
        <p:txBody>
          <a:bodyPr wrap="square" rtlCol="0">
            <a:spAutoFit/>
          </a:bodyPr>
          <a:lstStyle/>
          <a:p>
            <a:pPr algn="ctr"/>
            <a:r>
              <a:rPr lang="en-US" b="1">
                <a:solidFill>
                  <a:srgbClr val="022B5B"/>
                </a:solidFill>
              </a:rPr>
              <a:t>2026 10</a:t>
            </a:r>
            <a:r>
              <a:rPr lang="en-US" b="1" baseline="30000">
                <a:solidFill>
                  <a:srgbClr val="022B5B"/>
                </a:solidFill>
              </a:rPr>
              <a:t>th</a:t>
            </a:r>
            <a:r>
              <a:rPr lang="en-US" b="1">
                <a:solidFill>
                  <a:srgbClr val="022B5B"/>
                </a:solidFill>
              </a:rPr>
              <a:t> Anniversary Virtual Event</a:t>
            </a:r>
          </a:p>
        </p:txBody>
      </p:sp>
      <p:sp>
        <p:nvSpPr>
          <p:cNvPr id="9" name="TextBox 8">
            <a:extLst>
              <a:ext uri="{FF2B5EF4-FFF2-40B4-BE49-F238E27FC236}">
                <a16:creationId xmlns:a16="http://schemas.microsoft.com/office/drawing/2014/main" id="{F2BCC85A-D47B-ECBA-6A02-99D1929BD101}"/>
              </a:ext>
            </a:extLst>
          </p:cNvPr>
          <p:cNvSpPr txBox="1"/>
          <p:nvPr/>
        </p:nvSpPr>
        <p:spPr>
          <a:xfrm>
            <a:off x="881433" y="3832321"/>
            <a:ext cx="4707542" cy="369332"/>
          </a:xfrm>
          <a:prstGeom prst="rect">
            <a:avLst/>
          </a:prstGeom>
          <a:noFill/>
        </p:spPr>
        <p:txBody>
          <a:bodyPr wrap="square" rtlCol="0">
            <a:spAutoFit/>
          </a:bodyPr>
          <a:lstStyle/>
          <a:p>
            <a:pPr algn="ctr"/>
            <a:r>
              <a:rPr lang="en-US" b="1" dirty="0">
                <a:solidFill>
                  <a:srgbClr val="022B5B"/>
                </a:solidFill>
              </a:rPr>
              <a:t>2025 Webinar</a:t>
            </a:r>
          </a:p>
        </p:txBody>
      </p:sp>
      <p:grpSp>
        <p:nvGrpSpPr>
          <p:cNvPr id="12" name="Group 11">
            <a:extLst>
              <a:ext uri="{FF2B5EF4-FFF2-40B4-BE49-F238E27FC236}">
                <a16:creationId xmlns:a16="http://schemas.microsoft.com/office/drawing/2014/main" id="{7E573293-9922-2B1B-13D9-9147757277E8}"/>
              </a:ext>
            </a:extLst>
          </p:cNvPr>
          <p:cNvGrpSpPr/>
          <p:nvPr/>
        </p:nvGrpSpPr>
        <p:grpSpPr>
          <a:xfrm>
            <a:off x="7408216" y="3082598"/>
            <a:ext cx="3387490" cy="3387490"/>
            <a:chOff x="7818120" y="3440953"/>
            <a:chExt cx="2876550" cy="2876550"/>
          </a:xfrm>
        </p:grpSpPr>
        <p:pic>
          <p:nvPicPr>
            <p:cNvPr id="5" name="Graphic 4" descr="Laptop outline">
              <a:extLst>
                <a:ext uri="{FF2B5EF4-FFF2-40B4-BE49-F238E27FC236}">
                  <a16:creationId xmlns:a16="http://schemas.microsoft.com/office/drawing/2014/main" id="{9A377A42-B603-4902-195F-0E94DAA9F46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18120" y="3440953"/>
              <a:ext cx="2876550" cy="2876550"/>
            </a:xfrm>
            <a:prstGeom prst="rect">
              <a:avLst/>
            </a:prstGeom>
          </p:spPr>
        </p:pic>
        <p:pic>
          <p:nvPicPr>
            <p:cNvPr id="11" name="Graphic 10" descr="Upward trend outline">
              <a:extLst>
                <a:ext uri="{FF2B5EF4-FFF2-40B4-BE49-F238E27FC236}">
                  <a16:creationId xmlns:a16="http://schemas.microsoft.com/office/drawing/2014/main" id="{3C48DDCE-5038-60E6-EEEA-2450BEA677B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718075" y="4228158"/>
              <a:ext cx="1076639" cy="1076639"/>
            </a:xfrm>
            <a:prstGeom prst="rect">
              <a:avLst/>
            </a:prstGeom>
          </p:spPr>
        </p:pic>
      </p:grpSp>
    </p:spTree>
    <p:extLst>
      <p:ext uri="{BB962C8B-B14F-4D97-AF65-F5344CB8AC3E}">
        <p14:creationId xmlns:p14="http://schemas.microsoft.com/office/powerpoint/2010/main" val="19421566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B29340-1B16-F3C4-84E0-680C5544C496}"/>
              </a:ext>
            </a:extLst>
          </p:cNvPr>
          <p:cNvSpPr>
            <a:spLocks noGrp="1"/>
          </p:cNvSpPr>
          <p:nvPr>
            <p:ph type="ctrTitle"/>
          </p:nvPr>
        </p:nvSpPr>
        <p:spPr/>
        <p:txBody>
          <a:bodyPr/>
          <a:lstStyle/>
          <a:p>
            <a:r>
              <a:rPr lang="en-US" b="1"/>
              <a:t>Registration Data</a:t>
            </a:r>
          </a:p>
        </p:txBody>
      </p:sp>
      <p:grpSp>
        <p:nvGrpSpPr>
          <p:cNvPr id="38" name="Group 37">
            <a:extLst>
              <a:ext uri="{FF2B5EF4-FFF2-40B4-BE49-F238E27FC236}">
                <a16:creationId xmlns:a16="http://schemas.microsoft.com/office/drawing/2014/main" id="{CC9C510A-2C51-8158-DF18-1C953AA447E6}"/>
              </a:ext>
            </a:extLst>
          </p:cNvPr>
          <p:cNvGrpSpPr/>
          <p:nvPr/>
        </p:nvGrpSpPr>
        <p:grpSpPr>
          <a:xfrm>
            <a:off x="2680087" y="4986068"/>
            <a:ext cx="6831826" cy="1871932"/>
            <a:chOff x="2680087" y="4980145"/>
            <a:chExt cx="6831826" cy="1877855"/>
          </a:xfrm>
        </p:grpSpPr>
        <p:grpSp>
          <p:nvGrpSpPr>
            <p:cNvPr id="36" name="Group 35">
              <a:extLst>
                <a:ext uri="{FF2B5EF4-FFF2-40B4-BE49-F238E27FC236}">
                  <a16:creationId xmlns:a16="http://schemas.microsoft.com/office/drawing/2014/main" id="{9A937F40-4428-A025-3E13-5AA3FCF78B3B}"/>
                </a:ext>
              </a:extLst>
            </p:cNvPr>
            <p:cNvGrpSpPr/>
            <p:nvPr/>
          </p:nvGrpSpPr>
          <p:grpSpPr>
            <a:xfrm>
              <a:off x="2680087" y="4980145"/>
              <a:ext cx="3216925" cy="1877855"/>
              <a:chOff x="2680087" y="4980145"/>
              <a:chExt cx="3216925" cy="1877855"/>
            </a:xfrm>
          </p:grpSpPr>
          <p:sp>
            <p:nvSpPr>
              <p:cNvPr id="5" name="Rectangle 4">
                <a:extLst>
                  <a:ext uri="{FF2B5EF4-FFF2-40B4-BE49-F238E27FC236}">
                    <a16:creationId xmlns:a16="http://schemas.microsoft.com/office/drawing/2014/main" id="{EACD4472-8941-B932-C336-D0F4F2FD2334}"/>
                  </a:ext>
                </a:extLst>
              </p:cNvPr>
              <p:cNvSpPr/>
              <p:nvPr/>
            </p:nvSpPr>
            <p:spPr>
              <a:xfrm>
                <a:off x="2680087" y="4980145"/>
                <a:ext cx="3216925" cy="1877855"/>
              </a:xfrm>
              <a:prstGeom prst="rect">
                <a:avLst/>
              </a:prstGeom>
              <a:gradFill>
                <a:gsLst>
                  <a:gs pos="0">
                    <a:srgbClr val="AED68A"/>
                  </a:gs>
                  <a:gs pos="100000">
                    <a:srgbClr val="E5F2DA"/>
                  </a:gs>
                </a:gsLst>
                <a:lin ang="4200000" scaled="0"/>
              </a:gra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grpSp>
            <p:nvGrpSpPr>
              <p:cNvPr id="6" name="Group 5">
                <a:extLst>
                  <a:ext uri="{FF2B5EF4-FFF2-40B4-BE49-F238E27FC236}">
                    <a16:creationId xmlns:a16="http://schemas.microsoft.com/office/drawing/2014/main" id="{78F95269-2D0F-358C-2C92-A3370B109303}"/>
                  </a:ext>
                </a:extLst>
              </p:cNvPr>
              <p:cNvGrpSpPr/>
              <p:nvPr/>
            </p:nvGrpSpPr>
            <p:grpSpPr>
              <a:xfrm>
                <a:off x="2865027" y="5839911"/>
                <a:ext cx="2847046" cy="824535"/>
                <a:chOff x="8556726" y="1768500"/>
                <a:chExt cx="2847046" cy="1040867"/>
              </a:xfrm>
            </p:grpSpPr>
            <p:sp>
              <p:nvSpPr>
                <p:cNvPr id="15" name="TextBox 14">
                  <a:extLst>
                    <a:ext uri="{FF2B5EF4-FFF2-40B4-BE49-F238E27FC236}">
                      <a16:creationId xmlns:a16="http://schemas.microsoft.com/office/drawing/2014/main" id="{956E3B0D-04BE-C76D-6C53-437815C3888D}"/>
                    </a:ext>
                  </a:extLst>
                </p:cNvPr>
                <p:cNvSpPr txBox="1"/>
                <p:nvPr/>
              </p:nvSpPr>
              <p:spPr>
                <a:xfrm>
                  <a:off x="8556726" y="1768500"/>
                  <a:ext cx="2847046" cy="466233"/>
                </a:xfrm>
                <a:prstGeom prst="rect">
                  <a:avLst/>
                </a:prstGeom>
                <a:noFill/>
              </p:spPr>
              <p:txBody>
                <a:bodyPr wrap="square" rtlCol="0">
                  <a:spAutoFit/>
                </a:bodyPr>
                <a:lstStyle/>
                <a:p>
                  <a:pPr algn="ctr"/>
                  <a:r>
                    <a:rPr lang="en-US" b="1">
                      <a:solidFill>
                        <a:srgbClr val="022B5B"/>
                      </a:solidFill>
                    </a:rPr>
                    <a:t>Total Registrants</a:t>
                  </a:r>
                </a:p>
              </p:txBody>
            </p:sp>
            <p:sp>
              <p:nvSpPr>
                <p:cNvPr id="16" name="TextBox 15">
                  <a:extLst>
                    <a:ext uri="{FF2B5EF4-FFF2-40B4-BE49-F238E27FC236}">
                      <a16:creationId xmlns:a16="http://schemas.microsoft.com/office/drawing/2014/main" id="{57BD0B85-1B1B-5267-F6C8-9FD3989C01FE}"/>
                    </a:ext>
                  </a:extLst>
                </p:cNvPr>
                <p:cNvSpPr txBox="1"/>
                <p:nvPr/>
              </p:nvSpPr>
              <p:spPr>
                <a:xfrm>
                  <a:off x="8769762" y="2148873"/>
                  <a:ext cx="2428580" cy="660494"/>
                </a:xfrm>
                <a:prstGeom prst="rect">
                  <a:avLst/>
                </a:prstGeom>
                <a:noFill/>
              </p:spPr>
              <p:txBody>
                <a:bodyPr wrap="square" rtlCol="0">
                  <a:spAutoFit/>
                </a:bodyPr>
                <a:lstStyle/>
                <a:p>
                  <a:pPr algn="ctr"/>
                  <a:r>
                    <a:rPr lang="en-US" sz="2800" b="1">
                      <a:solidFill>
                        <a:schemeClr val="accent1"/>
                      </a:solidFill>
                    </a:rPr>
                    <a:t>884</a:t>
                  </a:r>
                </a:p>
              </p:txBody>
            </p:sp>
          </p:grpSp>
          <p:pic>
            <p:nvPicPr>
              <p:cNvPr id="34" name="Graphic 33" descr="User with solid fill">
                <a:extLst>
                  <a:ext uri="{FF2B5EF4-FFF2-40B4-BE49-F238E27FC236}">
                    <a16:creationId xmlns:a16="http://schemas.microsoft.com/office/drawing/2014/main" id="{29EFC94A-C15A-BEEC-BF8A-CD7E3A1C260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980723" y="5224261"/>
                <a:ext cx="615652" cy="615652"/>
              </a:xfrm>
              <a:prstGeom prst="rect">
                <a:avLst/>
              </a:prstGeom>
            </p:spPr>
          </p:pic>
        </p:grpSp>
        <p:grpSp>
          <p:nvGrpSpPr>
            <p:cNvPr id="37" name="Group 36">
              <a:extLst>
                <a:ext uri="{FF2B5EF4-FFF2-40B4-BE49-F238E27FC236}">
                  <a16:creationId xmlns:a16="http://schemas.microsoft.com/office/drawing/2014/main" id="{E75C02F8-F5DF-6F05-D258-C3C7FF037EA7}"/>
                </a:ext>
              </a:extLst>
            </p:cNvPr>
            <p:cNvGrpSpPr/>
            <p:nvPr/>
          </p:nvGrpSpPr>
          <p:grpSpPr>
            <a:xfrm>
              <a:off x="6294988" y="4980145"/>
              <a:ext cx="3216925" cy="1877855"/>
              <a:chOff x="6294988" y="4980145"/>
              <a:chExt cx="3216925" cy="1877855"/>
            </a:xfrm>
          </p:grpSpPr>
          <p:sp>
            <p:nvSpPr>
              <p:cNvPr id="18" name="Rectangle 17">
                <a:extLst>
                  <a:ext uri="{FF2B5EF4-FFF2-40B4-BE49-F238E27FC236}">
                    <a16:creationId xmlns:a16="http://schemas.microsoft.com/office/drawing/2014/main" id="{38164FAA-0602-E048-6065-CCDFB72482C2}"/>
                  </a:ext>
                </a:extLst>
              </p:cNvPr>
              <p:cNvSpPr/>
              <p:nvPr/>
            </p:nvSpPr>
            <p:spPr>
              <a:xfrm>
                <a:off x="6294988" y="4980145"/>
                <a:ext cx="3216925" cy="1877855"/>
              </a:xfrm>
              <a:prstGeom prst="rect">
                <a:avLst/>
              </a:prstGeom>
              <a:gradFill>
                <a:gsLst>
                  <a:gs pos="0">
                    <a:srgbClr val="AED68A"/>
                  </a:gs>
                  <a:gs pos="100000">
                    <a:srgbClr val="E5F2DA"/>
                  </a:gs>
                </a:gsLst>
                <a:lin ang="4200000" scaled="0"/>
              </a:gra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grpSp>
            <p:nvGrpSpPr>
              <p:cNvPr id="19" name="Group 18">
                <a:extLst>
                  <a:ext uri="{FF2B5EF4-FFF2-40B4-BE49-F238E27FC236}">
                    <a16:creationId xmlns:a16="http://schemas.microsoft.com/office/drawing/2014/main" id="{DBD52340-6FD0-C0B9-FD86-9B33A32E988C}"/>
                  </a:ext>
                </a:extLst>
              </p:cNvPr>
              <p:cNvGrpSpPr/>
              <p:nvPr/>
            </p:nvGrpSpPr>
            <p:grpSpPr>
              <a:xfrm>
                <a:off x="6479928" y="5839911"/>
                <a:ext cx="2847046" cy="824535"/>
                <a:chOff x="8556726" y="1768500"/>
                <a:chExt cx="2847046" cy="1040867"/>
              </a:xfrm>
            </p:grpSpPr>
            <p:sp>
              <p:nvSpPr>
                <p:cNvPr id="28" name="TextBox 27">
                  <a:extLst>
                    <a:ext uri="{FF2B5EF4-FFF2-40B4-BE49-F238E27FC236}">
                      <a16:creationId xmlns:a16="http://schemas.microsoft.com/office/drawing/2014/main" id="{DE01EA8E-8EA3-35DA-EE9A-C8851199D1D6}"/>
                    </a:ext>
                  </a:extLst>
                </p:cNvPr>
                <p:cNvSpPr txBox="1"/>
                <p:nvPr/>
              </p:nvSpPr>
              <p:spPr>
                <a:xfrm>
                  <a:off x="8556726" y="1768500"/>
                  <a:ext cx="2847046" cy="467708"/>
                </a:xfrm>
                <a:prstGeom prst="rect">
                  <a:avLst/>
                </a:prstGeom>
                <a:noFill/>
              </p:spPr>
              <p:txBody>
                <a:bodyPr wrap="square" rtlCol="0">
                  <a:spAutoFit/>
                </a:bodyPr>
                <a:lstStyle/>
                <a:p>
                  <a:pPr algn="ctr"/>
                  <a:r>
                    <a:rPr lang="en-US" b="1" dirty="0">
                      <a:solidFill>
                        <a:srgbClr val="022B5B"/>
                      </a:solidFill>
                    </a:rPr>
                    <a:t>Total Unique Attendees</a:t>
                  </a:r>
                </a:p>
              </p:txBody>
            </p:sp>
            <p:sp>
              <p:nvSpPr>
                <p:cNvPr id="29" name="TextBox 28">
                  <a:extLst>
                    <a:ext uri="{FF2B5EF4-FFF2-40B4-BE49-F238E27FC236}">
                      <a16:creationId xmlns:a16="http://schemas.microsoft.com/office/drawing/2014/main" id="{84EA38C1-04DD-AFFF-2686-A593982962C5}"/>
                    </a:ext>
                  </a:extLst>
                </p:cNvPr>
                <p:cNvSpPr txBox="1"/>
                <p:nvPr/>
              </p:nvSpPr>
              <p:spPr>
                <a:xfrm>
                  <a:off x="8769762" y="2148873"/>
                  <a:ext cx="2428580" cy="660494"/>
                </a:xfrm>
                <a:prstGeom prst="rect">
                  <a:avLst/>
                </a:prstGeom>
                <a:noFill/>
              </p:spPr>
              <p:txBody>
                <a:bodyPr wrap="square" rtlCol="0">
                  <a:spAutoFit/>
                </a:bodyPr>
                <a:lstStyle/>
                <a:p>
                  <a:pPr algn="ctr"/>
                  <a:r>
                    <a:rPr lang="en-US" sz="2800" b="1" dirty="0">
                      <a:solidFill>
                        <a:schemeClr val="accent1"/>
                      </a:solidFill>
                    </a:rPr>
                    <a:t>446</a:t>
                  </a:r>
                </a:p>
              </p:txBody>
            </p:sp>
          </p:grpSp>
          <p:pic>
            <p:nvPicPr>
              <p:cNvPr id="35" name="Graphic 34" descr="User with solid fill">
                <a:extLst>
                  <a:ext uri="{FF2B5EF4-FFF2-40B4-BE49-F238E27FC236}">
                    <a16:creationId xmlns:a16="http://schemas.microsoft.com/office/drawing/2014/main" id="{01AC9235-17F9-A384-C96B-B8828EA7303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595624" y="5224261"/>
                <a:ext cx="615652" cy="615652"/>
              </a:xfrm>
              <a:prstGeom prst="rect">
                <a:avLst/>
              </a:prstGeom>
            </p:spPr>
          </p:pic>
        </p:grpSp>
      </p:grpSp>
    </p:spTree>
    <p:extLst>
      <p:ext uri="{BB962C8B-B14F-4D97-AF65-F5344CB8AC3E}">
        <p14:creationId xmlns:p14="http://schemas.microsoft.com/office/powerpoint/2010/main" val="31070948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DE0A37-A313-6793-67C1-D3F2F3A378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2DDBD4-F0CE-EF4C-DBF7-CEBE529F7D3C}"/>
              </a:ext>
            </a:extLst>
          </p:cNvPr>
          <p:cNvSpPr>
            <a:spLocks noGrp="1"/>
          </p:cNvSpPr>
          <p:nvPr>
            <p:ph type="title"/>
          </p:nvPr>
        </p:nvSpPr>
        <p:spPr/>
        <p:txBody>
          <a:bodyPr>
            <a:normAutofit/>
          </a:bodyPr>
          <a:lstStyle/>
          <a:p>
            <a:r>
              <a:rPr lang="en-US" sz="4000">
                <a:solidFill>
                  <a:srgbClr val="003B64"/>
                </a:solidFill>
              </a:rPr>
              <a:t>Registration Link Engagement</a:t>
            </a:r>
          </a:p>
        </p:txBody>
      </p:sp>
      <p:sp>
        <p:nvSpPr>
          <p:cNvPr id="3" name="Slide Number Placeholder 2">
            <a:extLst>
              <a:ext uri="{FF2B5EF4-FFF2-40B4-BE49-F238E27FC236}">
                <a16:creationId xmlns:a16="http://schemas.microsoft.com/office/drawing/2014/main" id="{38FA1B66-809C-F071-AF61-698D7580110D}"/>
              </a:ext>
            </a:extLst>
          </p:cNvPr>
          <p:cNvSpPr>
            <a:spLocks noGrp="1"/>
          </p:cNvSpPr>
          <p:nvPr>
            <p:ph type="sldNum" sz="quarter" idx="12"/>
          </p:nvPr>
        </p:nvSpPr>
        <p:spPr/>
        <p:txBody>
          <a:bodyPr/>
          <a:lstStyle/>
          <a:p>
            <a:fld id="{16985025-2193-4D20-8010-DE0BC70DF1E5}" type="slidenum">
              <a:rPr lang="en-US" smtClean="0"/>
              <a:t>9</a:t>
            </a:fld>
            <a:endParaRPr lang="en-US"/>
          </a:p>
        </p:txBody>
      </p:sp>
      <p:sp>
        <p:nvSpPr>
          <p:cNvPr id="106" name="Isosceles Triangle 90">
            <a:extLst>
              <a:ext uri="{FF2B5EF4-FFF2-40B4-BE49-F238E27FC236}">
                <a16:creationId xmlns:a16="http://schemas.microsoft.com/office/drawing/2014/main" id="{A921E07B-DDAC-C3C5-54E6-425D6E6EDBBF}"/>
              </a:ext>
            </a:extLst>
          </p:cNvPr>
          <p:cNvSpPr/>
          <p:nvPr/>
        </p:nvSpPr>
        <p:spPr>
          <a:xfrm rot="10800000" flipH="1">
            <a:off x="7098356" y="2378165"/>
            <a:ext cx="63133" cy="77974"/>
          </a:xfrm>
          <a:prstGeom prst="triangle">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nvGrpSpPr>
          <p:cNvPr id="73" name="Group 72">
            <a:extLst>
              <a:ext uri="{FF2B5EF4-FFF2-40B4-BE49-F238E27FC236}">
                <a16:creationId xmlns:a16="http://schemas.microsoft.com/office/drawing/2014/main" id="{9D7BE43B-CB18-C803-AF11-BBC19D7CDE73}"/>
              </a:ext>
            </a:extLst>
          </p:cNvPr>
          <p:cNvGrpSpPr/>
          <p:nvPr/>
        </p:nvGrpSpPr>
        <p:grpSpPr>
          <a:xfrm>
            <a:off x="401170" y="2800926"/>
            <a:ext cx="2583310" cy="1400320"/>
            <a:chOff x="8255495" y="1549170"/>
            <a:chExt cx="2583310" cy="1400320"/>
          </a:xfrm>
        </p:grpSpPr>
        <p:sp>
          <p:nvSpPr>
            <p:cNvPr id="10" name="TextBox 9">
              <a:extLst>
                <a:ext uri="{FF2B5EF4-FFF2-40B4-BE49-F238E27FC236}">
                  <a16:creationId xmlns:a16="http://schemas.microsoft.com/office/drawing/2014/main" id="{E1543CF7-DB9D-E9F1-0532-A650F12B4643}"/>
                </a:ext>
              </a:extLst>
            </p:cNvPr>
            <p:cNvSpPr txBox="1"/>
            <p:nvPr/>
          </p:nvSpPr>
          <p:spPr>
            <a:xfrm>
              <a:off x="8255495" y="1549170"/>
              <a:ext cx="2583310" cy="369332"/>
            </a:xfrm>
            <a:prstGeom prst="rect">
              <a:avLst/>
            </a:prstGeom>
            <a:noFill/>
          </p:spPr>
          <p:txBody>
            <a:bodyPr wrap="square" rtlCol="0">
              <a:spAutoFit/>
            </a:bodyPr>
            <a:lstStyle/>
            <a:p>
              <a:pPr algn="ctr"/>
              <a:r>
                <a:rPr lang="en-US" b="1">
                  <a:solidFill>
                    <a:srgbClr val="003B64"/>
                  </a:solidFill>
                </a:rPr>
                <a:t>Links on Social Media</a:t>
              </a:r>
            </a:p>
          </p:txBody>
        </p:sp>
        <p:sp>
          <p:nvSpPr>
            <p:cNvPr id="9" name="Rectangle: Rounded Corners 2">
              <a:extLst>
                <a:ext uri="{FF2B5EF4-FFF2-40B4-BE49-F238E27FC236}">
                  <a16:creationId xmlns:a16="http://schemas.microsoft.com/office/drawing/2014/main" id="{59507C66-E0DE-640D-0E0F-2CEEFA77DAAB}"/>
                </a:ext>
              </a:extLst>
            </p:cNvPr>
            <p:cNvSpPr/>
            <p:nvPr/>
          </p:nvSpPr>
          <p:spPr>
            <a:xfrm>
              <a:off x="8287999" y="1944638"/>
              <a:ext cx="2500864" cy="946054"/>
            </a:xfrm>
            <a:prstGeom prst="roundRect">
              <a:avLst>
                <a:gd name="adj" fmla="val 7002"/>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55B0B9F9-E58F-9AE8-7BF8-FC392B644A31}"/>
                </a:ext>
              </a:extLst>
            </p:cNvPr>
            <p:cNvSpPr txBox="1"/>
            <p:nvPr/>
          </p:nvSpPr>
          <p:spPr>
            <a:xfrm>
              <a:off x="9230055" y="2430049"/>
              <a:ext cx="1558808" cy="338554"/>
            </a:xfrm>
            <a:prstGeom prst="rect">
              <a:avLst/>
            </a:prstGeom>
            <a:noFill/>
          </p:spPr>
          <p:txBody>
            <a:bodyPr wrap="square" rtlCol="0">
              <a:spAutoFit/>
            </a:bodyPr>
            <a:lstStyle/>
            <a:p>
              <a:pPr algn="ctr"/>
              <a:r>
                <a:rPr lang="en-US" sz="1600" b="1"/>
                <a:t>Clicks</a:t>
              </a:r>
            </a:p>
          </p:txBody>
        </p:sp>
        <p:sp>
          <p:nvSpPr>
            <p:cNvPr id="21" name="TextBox 20">
              <a:extLst>
                <a:ext uri="{FF2B5EF4-FFF2-40B4-BE49-F238E27FC236}">
                  <a16:creationId xmlns:a16="http://schemas.microsoft.com/office/drawing/2014/main" id="{8C3E688D-76F0-9F0F-E074-A2EC9503AC76}"/>
                </a:ext>
              </a:extLst>
            </p:cNvPr>
            <p:cNvSpPr txBox="1"/>
            <p:nvPr/>
          </p:nvSpPr>
          <p:spPr>
            <a:xfrm>
              <a:off x="9230055" y="2019108"/>
              <a:ext cx="1558808" cy="523220"/>
            </a:xfrm>
            <a:prstGeom prst="rect">
              <a:avLst/>
            </a:prstGeom>
            <a:noFill/>
          </p:spPr>
          <p:txBody>
            <a:bodyPr wrap="square" rtlCol="0">
              <a:spAutoFit/>
            </a:bodyPr>
            <a:lstStyle/>
            <a:p>
              <a:pPr algn="ctr"/>
              <a:r>
                <a:rPr lang="en-US" sz="2800" b="1">
                  <a:solidFill>
                    <a:schemeClr val="accent1"/>
                  </a:solidFill>
                </a:rPr>
                <a:t>93</a:t>
              </a:r>
            </a:p>
          </p:txBody>
        </p:sp>
        <p:grpSp>
          <p:nvGrpSpPr>
            <p:cNvPr id="5" name="Group 4">
              <a:extLst>
                <a:ext uri="{FF2B5EF4-FFF2-40B4-BE49-F238E27FC236}">
                  <a16:creationId xmlns:a16="http://schemas.microsoft.com/office/drawing/2014/main" id="{6B9D671C-B368-EE8D-7F2C-85A052E1FF44}"/>
                </a:ext>
              </a:extLst>
            </p:cNvPr>
            <p:cNvGrpSpPr/>
            <p:nvPr/>
          </p:nvGrpSpPr>
          <p:grpSpPr>
            <a:xfrm>
              <a:off x="8439405" y="2010298"/>
              <a:ext cx="872684" cy="939192"/>
              <a:chOff x="1351042" y="3689593"/>
              <a:chExt cx="671906" cy="671907"/>
            </a:xfrm>
          </p:grpSpPr>
          <p:sp>
            <p:nvSpPr>
              <p:cNvPr id="6" name="Isosceles Triangle 90">
                <a:extLst>
                  <a:ext uri="{FF2B5EF4-FFF2-40B4-BE49-F238E27FC236}">
                    <a16:creationId xmlns:a16="http://schemas.microsoft.com/office/drawing/2014/main" id="{DF8DCD45-E238-1D19-0187-591D9A4D9292}"/>
                  </a:ext>
                </a:extLst>
              </p:cNvPr>
              <p:cNvSpPr/>
              <p:nvPr/>
            </p:nvSpPr>
            <p:spPr>
              <a:xfrm rot="10800000" flipH="1">
                <a:off x="1479077" y="4055673"/>
                <a:ext cx="87568" cy="75490"/>
              </a:xfrm>
              <a:prstGeom prst="triangle">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7" name="Rectangle: Rounded Corners 91">
                <a:extLst>
                  <a:ext uri="{FF2B5EF4-FFF2-40B4-BE49-F238E27FC236}">
                    <a16:creationId xmlns:a16="http://schemas.microsoft.com/office/drawing/2014/main" id="{14CC8442-77CA-A682-D9BA-373E52AC39A5}"/>
                  </a:ext>
                </a:extLst>
              </p:cNvPr>
              <p:cNvSpPr/>
              <p:nvPr/>
            </p:nvSpPr>
            <p:spPr>
              <a:xfrm flipH="1">
                <a:off x="1427314" y="3833449"/>
                <a:ext cx="330725" cy="226948"/>
              </a:xfrm>
              <a:prstGeom prst="roundRect">
                <a:avLst>
                  <a:gd name="adj" fmla="val 881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nvGrpSpPr>
              <p:cNvPr id="8" name="Group 7">
                <a:extLst>
                  <a:ext uri="{FF2B5EF4-FFF2-40B4-BE49-F238E27FC236}">
                    <a16:creationId xmlns:a16="http://schemas.microsoft.com/office/drawing/2014/main" id="{D4968BBB-B557-C1B7-1AA9-B16AAFD412CC}"/>
                  </a:ext>
                </a:extLst>
              </p:cNvPr>
              <p:cNvGrpSpPr/>
              <p:nvPr/>
            </p:nvGrpSpPr>
            <p:grpSpPr>
              <a:xfrm>
                <a:off x="1351042" y="3689593"/>
                <a:ext cx="671906" cy="671907"/>
                <a:chOff x="5694235" y="3746163"/>
                <a:chExt cx="1344759" cy="1344758"/>
              </a:xfrm>
            </p:grpSpPr>
            <p:grpSp>
              <p:nvGrpSpPr>
                <p:cNvPr id="84" name="Group 83">
                  <a:extLst>
                    <a:ext uri="{FF2B5EF4-FFF2-40B4-BE49-F238E27FC236}">
                      <a16:creationId xmlns:a16="http://schemas.microsoft.com/office/drawing/2014/main" id="{AC688603-E280-9E54-2807-93A3A08DC6D4}"/>
                    </a:ext>
                  </a:extLst>
                </p:cNvPr>
                <p:cNvGrpSpPr/>
                <p:nvPr/>
              </p:nvGrpSpPr>
              <p:grpSpPr>
                <a:xfrm>
                  <a:off x="6250675" y="4203509"/>
                  <a:ext cx="661916" cy="554129"/>
                  <a:chOff x="6250675" y="4203509"/>
                  <a:chExt cx="661916" cy="554129"/>
                </a:xfrm>
                <a:solidFill>
                  <a:srgbClr val="7EBD42"/>
                </a:solidFill>
              </p:grpSpPr>
              <p:sp>
                <p:nvSpPr>
                  <p:cNvPr id="86" name="Isosceles Triangle 95">
                    <a:extLst>
                      <a:ext uri="{FF2B5EF4-FFF2-40B4-BE49-F238E27FC236}">
                        <a16:creationId xmlns:a16="http://schemas.microsoft.com/office/drawing/2014/main" id="{46B66BA9-886C-5C44-E932-30C06F6337B9}"/>
                      </a:ext>
                    </a:extLst>
                  </p:cNvPr>
                  <p:cNvSpPr/>
                  <p:nvPr/>
                </p:nvSpPr>
                <p:spPr>
                  <a:xfrm rot="10800000">
                    <a:off x="6592878" y="4606552"/>
                    <a:ext cx="175260" cy="151086"/>
                  </a:xfrm>
                  <a:prstGeom prst="triangle">
                    <a:avLst>
                      <a:gd name="adj"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87" name="Rectangle: Rounded Corners 96">
                    <a:extLst>
                      <a:ext uri="{FF2B5EF4-FFF2-40B4-BE49-F238E27FC236}">
                        <a16:creationId xmlns:a16="http://schemas.microsoft.com/office/drawing/2014/main" id="{B8054863-4368-B1A6-2B3E-020195D3BE7C}"/>
                      </a:ext>
                    </a:extLst>
                  </p:cNvPr>
                  <p:cNvSpPr/>
                  <p:nvPr/>
                </p:nvSpPr>
                <p:spPr>
                  <a:xfrm>
                    <a:off x="6250675" y="4203509"/>
                    <a:ext cx="661916" cy="454215"/>
                  </a:xfrm>
                  <a:prstGeom prst="roundRect">
                    <a:avLst>
                      <a:gd name="adj" fmla="val 881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pic>
              <p:nvPicPr>
                <p:cNvPr id="85" name="Graphic 6" descr="Chat outline">
                  <a:extLst>
                    <a:ext uri="{FF2B5EF4-FFF2-40B4-BE49-F238E27FC236}">
                      <a16:creationId xmlns:a16="http://schemas.microsoft.com/office/drawing/2014/main" id="{DD5D391C-7182-9242-80C5-432EED04316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694235" y="3746163"/>
                  <a:ext cx="1344759" cy="1344758"/>
                </a:xfrm>
                <a:prstGeom prst="rect">
                  <a:avLst/>
                </a:prstGeom>
              </p:spPr>
            </p:pic>
          </p:grpSp>
        </p:grpSp>
      </p:grpSp>
      <p:grpSp>
        <p:nvGrpSpPr>
          <p:cNvPr id="76" name="Group 75">
            <a:extLst>
              <a:ext uri="{FF2B5EF4-FFF2-40B4-BE49-F238E27FC236}">
                <a16:creationId xmlns:a16="http://schemas.microsoft.com/office/drawing/2014/main" id="{1CD5AF39-2393-3CC6-A1DF-567E370607EE}"/>
              </a:ext>
            </a:extLst>
          </p:cNvPr>
          <p:cNvGrpSpPr/>
          <p:nvPr/>
        </p:nvGrpSpPr>
        <p:grpSpPr>
          <a:xfrm>
            <a:off x="5982156" y="2800926"/>
            <a:ext cx="2583311" cy="1346371"/>
            <a:chOff x="8255493" y="4697183"/>
            <a:chExt cx="2583311" cy="1346371"/>
          </a:xfrm>
        </p:grpSpPr>
        <p:sp>
          <p:nvSpPr>
            <p:cNvPr id="58" name="TextBox 57">
              <a:extLst>
                <a:ext uri="{FF2B5EF4-FFF2-40B4-BE49-F238E27FC236}">
                  <a16:creationId xmlns:a16="http://schemas.microsoft.com/office/drawing/2014/main" id="{D7AB846F-8E88-64E5-968A-2CFAFA37A64A}"/>
                </a:ext>
              </a:extLst>
            </p:cNvPr>
            <p:cNvSpPr txBox="1"/>
            <p:nvPr/>
          </p:nvSpPr>
          <p:spPr>
            <a:xfrm>
              <a:off x="8255493" y="4697183"/>
              <a:ext cx="2583311" cy="369332"/>
            </a:xfrm>
            <a:prstGeom prst="rect">
              <a:avLst/>
            </a:prstGeom>
            <a:noFill/>
          </p:spPr>
          <p:txBody>
            <a:bodyPr wrap="square" rtlCol="0">
              <a:spAutoFit/>
            </a:bodyPr>
            <a:lstStyle/>
            <a:p>
              <a:pPr algn="ctr"/>
              <a:r>
                <a:rPr lang="en-US" b="1">
                  <a:solidFill>
                    <a:srgbClr val="003B64"/>
                  </a:solidFill>
                </a:rPr>
                <a:t>Links on Events Page</a:t>
              </a:r>
            </a:p>
          </p:txBody>
        </p:sp>
        <p:sp>
          <p:nvSpPr>
            <p:cNvPr id="23" name="Rectangle: Rounded Corners 2">
              <a:extLst>
                <a:ext uri="{FF2B5EF4-FFF2-40B4-BE49-F238E27FC236}">
                  <a16:creationId xmlns:a16="http://schemas.microsoft.com/office/drawing/2014/main" id="{218C709A-506D-5EF1-BE86-2025AEF25BC6}"/>
                </a:ext>
              </a:extLst>
            </p:cNvPr>
            <p:cNvSpPr/>
            <p:nvPr/>
          </p:nvSpPr>
          <p:spPr>
            <a:xfrm>
              <a:off x="8316772" y="5087829"/>
              <a:ext cx="2500864" cy="946054"/>
            </a:xfrm>
            <a:prstGeom prst="roundRect">
              <a:avLst>
                <a:gd name="adj" fmla="val 7002"/>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a:extLst>
                <a:ext uri="{FF2B5EF4-FFF2-40B4-BE49-F238E27FC236}">
                  <a16:creationId xmlns:a16="http://schemas.microsoft.com/office/drawing/2014/main" id="{BD6E04A1-4B3B-F1EC-DED6-D6E9BEA22755}"/>
                </a:ext>
              </a:extLst>
            </p:cNvPr>
            <p:cNvSpPr txBox="1"/>
            <p:nvPr/>
          </p:nvSpPr>
          <p:spPr>
            <a:xfrm>
              <a:off x="9230056" y="5572875"/>
              <a:ext cx="1587580" cy="338554"/>
            </a:xfrm>
            <a:prstGeom prst="rect">
              <a:avLst/>
            </a:prstGeom>
            <a:noFill/>
          </p:spPr>
          <p:txBody>
            <a:bodyPr wrap="square" rtlCol="0">
              <a:spAutoFit/>
            </a:bodyPr>
            <a:lstStyle/>
            <a:p>
              <a:pPr algn="ctr"/>
              <a:r>
                <a:rPr lang="en-US" sz="1600" b="1"/>
                <a:t>Clicks*</a:t>
              </a:r>
            </a:p>
          </p:txBody>
        </p:sp>
        <p:sp>
          <p:nvSpPr>
            <p:cNvPr id="40" name="TextBox 39">
              <a:extLst>
                <a:ext uri="{FF2B5EF4-FFF2-40B4-BE49-F238E27FC236}">
                  <a16:creationId xmlns:a16="http://schemas.microsoft.com/office/drawing/2014/main" id="{B92F6DBF-45A5-C7F4-5653-84E3BCACE7FE}"/>
                </a:ext>
              </a:extLst>
            </p:cNvPr>
            <p:cNvSpPr txBox="1"/>
            <p:nvPr/>
          </p:nvSpPr>
          <p:spPr>
            <a:xfrm>
              <a:off x="9230056" y="5161934"/>
              <a:ext cx="1587580" cy="523220"/>
            </a:xfrm>
            <a:prstGeom prst="rect">
              <a:avLst/>
            </a:prstGeom>
            <a:noFill/>
          </p:spPr>
          <p:txBody>
            <a:bodyPr wrap="square" rtlCol="0">
              <a:spAutoFit/>
            </a:bodyPr>
            <a:lstStyle/>
            <a:p>
              <a:pPr algn="ctr"/>
              <a:r>
                <a:rPr lang="en-US" sz="2800" b="1">
                  <a:solidFill>
                    <a:schemeClr val="accent1"/>
                  </a:solidFill>
                </a:rPr>
                <a:t>82</a:t>
              </a:r>
            </a:p>
          </p:txBody>
        </p:sp>
        <p:grpSp>
          <p:nvGrpSpPr>
            <p:cNvPr id="25" name="Group 24">
              <a:extLst>
                <a:ext uri="{FF2B5EF4-FFF2-40B4-BE49-F238E27FC236}">
                  <a16:creationId xmlns:a16="http://schemas.microsoft.com/office/drawing/2014/main" id="{62024A2D-97AB-2081-CB8A-0D4FDDAE5381}"/>
                </a:ext>
              </a:extLst>
            </p:cNvPr>
            <p:cNvGrpSpPr/>
            <p:nvPr/>
          </p:nvGrpSpPr>
          <p:grpSpPr>
            <a:xfrm>
              <a:off x="8447815" y="5104362"/>
              <a:ext cx="872684" cy="939192"/>
              <a:chOff x="1351042" y="3689593"/>
              <a:chExt cx="671906" cy="671907"/>
            </a:xfrm>
          </p:grpSpPr>
          <p:sp>
            <p:nvSpPr>
              <p:cNvPr id="26" name="Isosceles Triangle 90">
                <a:extLst>
                  <a:ext uri="{FF2B5EF4-FFF2-40B4-BE49-F238E27FC236}">
                    <a16:creationId xmlns:a16="http://schemas.microsoft.com/office/drawing/2014/main" id="{558C727F-669F-1828-95D4-244E42719361}"/>
                  </a:ext>
                </a:extLst>
              </p:cNvPr>
              <p:cNvSpPr/>
              <p:nvPr/>
            </p:nvSpPr>
            <p:spPr>
              <a:xfrm rot="10800000" flipH="1">
                <a:off x="1479077" y="4055673"/>
                <a:ext cx="87568" cy="75490"/>
              </a:xfrm>
              <a:prstGeom prst="triangle">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7" name="Rectangle: Rounded Corners 91">
                <a:extLst>
                  <a:ext uri="{FF2B5EF4-FFF2-40B4-BE49-F238E27FC236}">
                    <a16:creationId xmlns:a16="http://schemas.microsoft.com/office/drawing/2014/main" id="{C24F9059-6E5C-4FD9-94B5-8520868449DA}"/>
                  </a:ext>
                </a:extLst>
              </p:cNvPr>
              <p:cNvSpPr/>
              <p:nvPr/>
            </p:nvSpPr>
            <p:spPr>
              <a:xfrm flipH="1">
                <a:off x="1427314" y="3833449"/>
                <a:ext cx="330725" cy="226948"/>
              </a:xfrm>
              <a:prstGeom prst="roundRect">
                <a:avLst>
                  <a:gd name="adj" fmla="val 881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nvGrpSpPr>
              <p:cNvPr id="28" name="Group 27">
                <a:extLst>
                  <a:ext uri="{FF2B5EF4-FFF2-40B4-BE49-F238E27FC236}">
                    <a16:creationId xmlns:a16="http://schemas.microsoft.com/office/drawing/2014/main" id="{7770AAFF-652B-6A7C-4AA0-D24C67E62AA1}"/>
                  </a:ext>
                </a:extLst>
              </p:cNvPr>
              <p:cNvGrpSpPr/>
              <p:nvPr/>
            </p:nvGrpSpPr>
            <p:grpSpPr>
              <a:xfrm>
                <a:off x="1351042" y="3689593"/>
                <a:ext cx="671906" cy="671907"/>
                <a:chOff x="5694235" y="3746163"/>
                <a:chExt cx="1344759" cy="1344758"/>
              </a:xfrm>
            </p:grpSpPr>
            <p:grpSp>
              <p:nvGrpSpPr>
                <p:cNvPr id="29" name="Group 28">
                  <a:extLst>
                    <a:ext uri="{FF2B5EF4-FFF2-40B4-BE49-F238E27FC236}">
                      <a16:creationId xmlns:a16="http://schemas.microsoft.com/office/drawing/2014/main" id="{2CEF80F5-C53C-F006-FDC9-603F0C6CC882}"/>
                    </a:ext>
                  </a:extLst>
                </p:cNvPr>
                <p:cNvGrpSpPr/>
                <p:nvPr/>
              </p:nvGrpSpPr>
              <p:grpSpPr>
                <a:xfrm>
                  <a:off x="6250675" y="4203509"/>
                  <a:ext cx="661916" cy="554129"/>
                  <a:chOff x="6250675" y="4203509"/>
                  <a:chExt cx="661916" cy="554129"/>
                </a:xfrm>
                <a:solidFill>
                  <a:srgbClr val="7EBD42"/>
                </a:solidFill>
              </p:grpSpPr>
              <p:sp>
                <p:nvSpPr>
                  <p:cNvPr id="37" name="Isosceles Triangle 95">
                    <a:extLst>
                      <a:ext uri="{FF2B5EF4-FFF2-40B4-BE49-F238E27FC236}">
                        <a16:creationId xmlns:a16="http://schemas.microsoft.com/office/drawing/2014/main" id="{85EB12EC-44C9-EE30-BB39-51BA3EFF56F1}"/>
                      </a:ext>
                    </a:extLst>
                  </p:cNvPr>
                  <p:cNvSpPr/>
                  <p:nvPr/>
                </p:nvSpPr>
                <p:spPr>
                  <a:xfrm rot="10800000">
                    <a:off x="6592878" y="4606552"/>
                    <a:ext cx="175260" cy="151086"/>
                  </a:xfrm>
                  <a:prstGeom prst="triangle">
                    <a:avLst>
                      <a:gd name="adj"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8" name="Rectangle: Rounded Corners 96">
                    <a:extLst>
                      <a:ext uri="{FF2B5EF4-FFF2-40B4-BE49-F238E27FC236}">
                        <a16:creationId xmlns:a16="http://schemas.microsoft.com/office/drawing/2014/main" id="{6C53BBF9-840D-F9BE-D679-71E19472A24F}"/>
                      </a:ext>
                    </a:extLst>
                  </p:cNvPr>
                  <p:cNvSpPr/>
                  <p:nvPr/>
                </p:nvSpPr>
                <p:spPr>
                  <a:xfrm>
                    <a:off x="6250675" y="4203509"/>
                    <a:ext cx="661916" cy="454215"/>
                  </a:xfrm>
                  <a:prstGeom prst="roundRect">
                    <a:avLst>
                      <a:gd name="adj" fmla="val 881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pic>
              <p:nvPicPr>
                <p:cNvPr id="36" name="Graphic 6" descr="Chat outline">
                  <a:extLst>
                    <a:ext uri="{FF2B5EF4-FFF2-40B4-BE49-F238E27FC236}">
                      <a16:creationId xmlns:a16="http://schemas.microsoft.com/office/drawing/2014/main" id="{A42E1D3E-79E8-6BDE-B672-BF47D6AB7F9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694235" y="3746163"/>
                  <a:ext cx="1344759" cy="1344758"/>
                </a:xfrm>
                <a:prstGeom prst="rect">
                  <a:avLst/>
                </a:prstGeom>
              </p:spPr>
            </p:pic>
          </p:grpSp>
        </p:grpSp>
      </p:grpSp>
      <p:grpSp>
        <p:nvGrpSpPr>
          <p:cNvPr id="74" name="Group 73">
            <a:extLst>
              <a:ext uri="{FF2B5EF4-FFF2-40B4-BE49-F238E27FC236}">
                <a16:creationId xmlns:a16="http://schemas.microsoft.com/office/drawing/2014/main" id="{3F007809-94AE-DF29-9A99-E8029DB9FEE1}"/>
              </a:ext>
            </a:extLst>
          </p:cNvPr>
          <p:cNvGrpSpPr/>
          <p:nvPr/>
        </p:nvGrpSpPr>
        <p:grpSpPr>
          <a:xfrm>
            <a:off x="3232886" y="2804942"/>
            <a:ext cx="2509582" cy="1332712"/>
            <a:chOff x="8288000" y="3135005"/>
            <a:chExt cx="2509582" cy="1332712"/>
          </a:xfrm>
        </p:grpSpPr>
        <p:sp>
          <p:nvSpPr>
            <p:cNvPr id="34" name="TextBox 33">
              <a:extLst>
                <a:ext uri="{FF2B5EF4-FFF2-40B4-BE49-F238E27FC236}">
                  <a16:creationId xmlns:a16="http://schemas.microsoft.com/office/drawing/2014/main" id="{CA923F6B-B08F-CA12-7BB8-53059B36BADB}"/>
                </a:ext>
              </a:extLst>
            </p:cNvPr>
            <p:cNvSpPr txBox="1"/>
            <p:nvPr/>
          </p:nvSpPr>
          <p:spPr>
            <a:xfrm>
              <a:off x="8288000" y="3135005"/>
              <a:ext cx="2500864" cy="369332"/>
            </a:xfrm>
            <a:prstGeom prst="rect">
              <a:avLst/>
            </a:prstGeom>
            <a:noFill/>
          </p:spPr>
          <p:txBody>
            <a:bodyPr wrap="square" rtlCol="0">
              <a:spAutoFit/>
            </a:bodyPr>
            <a:lstStyle/>
            <a:p>
              <a:pPr algn="ctr"/>
              <a:r>
                <a:rPr lang="en-US" b="1">
                  <a:solidFill>
                    <a:srgbClr val="003B64"/>
                  </a:solidFill>
                </a:rPr>
                <a:t>Links in Emails</a:t>
              </a:r>
            </a:p>
          </p:txBody>
        </p:sp>
        <p:sp>
          <p:nvSpPr>
            <p:cNvPr id="42" name="Rectangle: Rounded Corners 2">
              <a:extLst>
                <a:ext uri="{FF2B5EF4-FFF2-40B4-BE49-F238E27FC236}">
                  <a16:creationId xmlns:a16="http://schemas.microsoft.com/office/drawing/2014/main" id="{9A129AAE-F3CE-6D4B-1845-7A42C4E91EE7}"/>
                </a:ext>
              </a:extLst>
            </p:cNvPr>
            <p:cNvSpPr/>
            <p:nvPr/>
          </p:nvSpPr>
          <p:spPr>
            <a:xfrm>
              <a:off x="8296718" y="3521663"/>
              <a:ext cx="2500864" cy="946054"/>
            </a:xfrm>
            <a:prstGeom prst="roundRect">
              <a:avLst>
                <a:gd name="adj" fmla="val 7002"/>
              </a:avLst>
            </a:prstGeom>
            <a:solidFill>
              <a:schemeClr val="bg1">
                <a:lumMod val="9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TextBox 60">
              <a:extLst>
                <a:ext uri="{FF2B5EF4-FFF2-40B4-BE49-F238E27FC236}">
                  <a16:creationId xmlns:a16="http://schemas.microsoft.com/office/drawing/2014/main" id="{4FD13555-14C0-D981-98DA-20B3052E6DF4}"/>
                </a:ext>
              </a:extLst>
            </p:cNvPr>
            <p:cNvSpPr txBox="1"/>
            <p:nvPr/>
          </p:nvSpPr>
          <p:spPr>
            <a:xfrm>
              <a:off x="9188561" y="4033612"/>
              <a:ext cx="1609021" cy="338554"/>
            </a:xfrm>
            <a:prstGeom prst="rect">
              <a:avLst/>
            </a:prstGeom>
            <a:noFill/>
          </p:spPr>
          <p:txBody>
            <a:bodyPr wrap="square" rtlCol="0">
              <a:spAutoFit/>
            </a:bodyPr>
            <a:lstStyle/>
            <a:p>
              <a:pPr algn="ctr"/>
              <a:r>
                <a:rPr lang="en-US" sz="1600" b="1"/>
                <a:t>Clicks</a:t>
              </a:r>
            </a:p>
          </p:txBody>
        </p:sp>
        <p:sp>
          <p:nvSpPr>
            <p:cNvPr id="62" name="TextBox 61">
              <a:extLst>
                <a:ext uri="{FF2B5EF4-FFF2-40B4-BE49-F238E27FC236}">
                  <a16:creationId xmlns:a16="http://schemas.microsoft.com/office/drawing/2014/main" id="{F3944400-769E-A41E-1FB9-4FD2072ED2C6}"/>
                </a:ext>
              </a:extLst>
            </p:cNvPr>
            <p:cNvSpPr txBox="1"/>
            <p:nvPr/>
          </p:nvSpPr>
          <p:spPr>
            <a:xfrm>
              <a:off x="9188561" y="3622671"/>
              <a:ext cx="1609021" cy="523220"/>
            </a:xfrm>
            <a:prstGeom prst="rect">
              <a:avLst/>
            </a:prstGeom>
            <a:noFill/>
          </p:spPr>
          <p:txBody>
            <a:bodyPr wrap="square" rtlCol="0">
              <a:spAutoFit/>
            </a:bodyPr>
            <a:lstStyle/>
            <a:p>
              <a:pPr algn="ctr"/>
              <a:r>
                <a:rPr lang="en-US" sz="2800" b="1">
                  <a:solidFill>
                    <a:schemeClr val="accent1"/>
                  </a:solidFill>
                </a:rPr>
                <a:t>3,213</a:t>
              </a:r>
            </a:p>
          </p:txBody>
        </p:sp>
        <p:grpSp>
          <p:nvGrpSpPr>
            <p:cNvPr id="4" name="Group 3">
              <a:extLst>
                <a:ext uri="{FF2B5EF4-FFF2-40B4-BE49-F238E27FC236}">
                  <a16:creationId xmlns:a16="http://schemas.microsoft.com/office/drawing/2014/main" id="{C9171090-F2FB-204A-668F-2064CDFA63D0}"/>
                </a:ext>
              </a:extLst>
            </p:cNvPr>
            <p:cNvGrpSpPr/>
            <p:nvPr/>
          </p:nvGrpSpPr>
          <p:grpSpPr>
            <a:xfrm>
              <a:off x="8444414" y="3565332"/>
              <a:ext cx="844948" cy="894467"/>
              <a:chOff x="1567603" y="3670903"/>
              <a:chExt cx="844948" cy="894467"/>
            </a:xfrm>
          </p:grpSpPr>
          <p:sp>
            <p:nvSpPr>
              <p:cNvPr id="64" name="Isosceles Triangle 38">
                <a:extLst>
                  <a:ext uri="{FF2B5EF4-FFF2-40B4-BE49-F238E27FC236}">
                    <a16:creationId xmlns:a16="http://schemas.microsoft.com/office/drawing/2014/main" id="{8526C4BF-323F-9024-CAF5-63853461F222}"/>
                  </a:ext>
                </a:extLst>
              </p:cNvPr>
              <p:cNvSpPr/>
              <p:nvPr/>
            </p:nvSpPr>
            <p:spPr>
              <a:xfrm rot="10800000">
                <a:off x="1665093" y="3879886"/>
                <a:ext cx="646657" cy="330408"/>
              </a:xfrm>
              <a:custGeom>
                <a:avLst/>
                <a:gdLst>
                  <a:gd name="connsiteX0" fmla="*/ 0 w 939068"/>
                  <a:gd name="connsiteY0" fmla="*/ 466484 h 466484"/>
                  <a:gd name="connsiteX1" fmla="*/ 466886 w 939068"/>
                  <a:gd name="connsiteY1" fmla="*/ 0 h 466484"/>
                  <a:gd name="connsiteX2" fmla="*/ 939068 w 939068"/>
                  <a:gd name="connsiteY2" fmla="*/ 466484 h 466484"/>
                  <a:gd name="connsiteX3" fmla="*/ 0 w 939068"/>
                  <a:gd name="connsiteY3" fmla="*/ 466484 h 466484"/>
                  <a:gd name="connsiteX0" fmla="*/ 0 w 939068"/>
                  <a:gd name="connsiteY0" fmla="*/ 461721 h 461721"/>
                  <a:gd name="connsiteX1" fmla="*/ 464505 w 939068"/>
                  <a:gd name="connsiteY1" fmla="*/ 0 h 461721"/>
                  <a:gd name="connsiteX2" fmla="*/ 939068 w 939068"/>
                  <a:gd name="connsiteY2" fmla="*/ 461721 h 461721"/>
                  <a:gd name="connsiteX3" fmla="*/ 0 w 939068"/>
                  <a:gd name="connsiteY3" fmla="*/ 461721 h 461721"/>
                  <a:gd name="connsiteX0" fmla="*/ 0 w 939068"/>
                  <a:gd name="connsiteY0" fmla="*/ 461721 h 461721"/>
                  <a:gd name="connsiteX1" fmla="*/ 464505 w 939068"/>
                  <a:gd name="connsiteY1" fmla="*/ 0 h 461721"/>
                  <a:gd name="connsiteX2" fmla="*/ 939068 w 939068"/>
                  <a:gd name="connsiteY2" fmla="*/ 461721 h 461721"/>
                  <a:gd name="connsiteX3" fmla="*/ 0 w 939068"/>
                  <a:gd name="connsiteY3" fmla="*/ 461721 h 461721"/>
                  <a:gd name="connsiteX0" fmla="*/ 0 w 939068"/>
                  <a:gd name="connsiteY0" fmla="*/ 461721 h 461721"/>
                  <a:gd name="connsiteX1" fmla="*/ 464505 w 939068"/>
                  <a:gd name="connsiteY1" fmla="*/ 0 h 461721"/>
                  <a:gd name="connsiteX2" fmla="*/ 939068 w 939068"/>
                  <a:gd name="connsiteY2" fmla="*/ 461721 h 461721"/>
                  <a:gd name="connsiteX3" fmla="*/ 0 w 939068"/>
                  <a:gd name="connsiteY3" fmla="*/ 461721 h 461721"/>
                  <a:gd name="connsiteX0" fmla="*/ 0 w 950974"/>
                  <a:gd name="connsiteY0" fmla="*/ 461721 h 476009"/>
                  <a:gd name="connsiteX1" fmla="*/ 464505 w 950974"/>
                  <a:gd name="connsiteY1" fmla="*/ 0 h 476009"/>
                  <a:gd name="connsiteX2" fmla="*/ 950974 w 950974"/>
                  <a:gd name="connsiteY2" fmla="*/ 476009 h 476009"/>
                  <a:gd name="connsiteX3" fmla="*/ 0 w 950974"/>
                  <a:gd name="connsiteY3" fmla="*/ 461721 h 476009"/>
                  <a:gd name="connsiteX0" fmla="*/ 0 w 971214"/>
                  <a:gd name="connsiteY0" fmla="*/ 476009 h 476009"/>
                  <a:gd name="connsiteX1" fmla="*/ 484745 w 971214"/>
                  <a:gd name="connsiteY1" fmla="*/ 0 h 476009"/>
                  <a:gd name="connsiteX2" fmla="*/ 971214 w 971214"/>
                  <a:gd name="connsiteY2" fmla="*/ 476009 h 476009"/>
                  <a:gd name="connsiteX3" fmla="*/ 0 w 971214"/>
                  <a:gd name="connsiteY3" fmla="*/ 476009 h 476009"/>
                </a:gdLst>
                <a:ahLst/>
                <a:cxnLst>
                  <a:cxn ang="0">
                    <a:pos x="connsiteX0" y="connsiteY0"/>
                  </a:cxn>
                  <a:cxn ang="0">
                    <a:pos x="connsiteX1" y="connsiteY1"/>
                  </a:cxn>
                  <a:cxn ang="0">
                    <a:pos x="connsiteX2" y="connsiteY2"/>
                  </a:cxn>
                  <a:cxn ang="0">
                    <a:pos x="connsiteX3" y="connsiteY3"/>
                  </a:cxn>
                </a:cxnLst>
                <a:rect l="l" t="t" r="r" b="b"/>
                <a:pathLst>
                  <a:path w="971214" h="476009">
                    <a:moveTo>
                      <a:pt x="0" y="476009"/>
                    </a:moveTo>
                    <a:cubicBezTo>
                      <a:pt x="154835" y="322102"/>
                      <a:pt x="401347" y="62229"/>
                      <a:pt x="484745" y="0"/>
                    </a:cubicBezTo>
                    <a:cubicBezTo>
                      <a:pt x="635789" y="133667"/>
                      <a:pt x="813026" y="322102"/>
                      <a:pt x="971214" y="476009"/>
                    </a:cubicBezTo>
                    <a:lnTo>
                      <a:pt x="0" y="476009"/>
                    </a:lnTo>
                    <a:close/>
                  </a:path>
                </a:pathLst>
              </a:custGeom>
              <a:solidFill>
                <a:srgbClr val="7EBD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5" name="Graphic 64" descr="Envelope outline">
                <a:extLst>
                  <a:ext uri="{FF2B5EF4-FFF2-40B4-BE49-F238E27FC236}">
                    <a16:creationId xmlns:a16="http://schemas.microsoft.com/office/drawing/2014/main" id="{80B319D0-592D-E33B-69F5-F10A2DEFEF0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567603" y="3670903"/>
                <a:ext cx="844948" cy="894467"/>
              </a:xfrm>
              <a:prstGeom prst="rect">
                <a:avLst/>
              </a:prstGeom>
            </p:spPr>
          </p:pic>
        </p:grpSp>
      </p:grpSp>
      <p:sp>
        <p:nvSpPr>
          <p:cNvPr id="16" name="TextBox 15">
            <a:extLst>
              <a:ext uri="{FF2B5EF4-FFF2-40B4-BE49-F238E27FC236}">
                <a16:creationId xmlns:a16="http://schemas.microsoft.com/office/drawing/2014/main" id="{F95413DB-8FFC-21FD-35BC-83001C666723}"/>
              </a:ext>
            </a:extLst>
          </p:cNvPr>
          <p:cNvSpPr txBox="1"/>
          <p:nvPr/>
        </p:nvSpPr>
        <p:spPr>
          <a:xfrm>
            <a:off x="419101" y="1630201"/>
            <a:ext cx="8125198" cy="861774"/>
          </a:xfrm>
          <a:prstGeom prst="rect">
            <a:avLst/>
          </a:prstGeom>
          <a:gradFill>
            <a:gsLst>
              <a:gs pos="0">
                <a:srgbClr val="AED68A"/>
              </a:gs>
              <a:gs pos="100000">
                <a:srgbClr val="E5F2DA"/>
              </a:gs>
            </a:gsLst>
            <a:lin ang="3600000" scaled="0"/>
          </a:gradFill>
          <a:ln w="38100">
            <a:noFill/>
          </a:ln>
        </p:spPr>
        <p:txBody>
          <a:bodyPr wrap="square" lIns="182880" tIns="182880" rIns="182880" bIns="182880" rtlCol="0">
            <a:spAutoFit/>
          </a:bodyPr>
          <a:lstStyle/>
          <a:p>
            <a:pPr algn="ctr"/>
            <a:r>
              <a:rPr lang="en-US" sz="1600" dirty="0"/>
              <a:t>Throughout the three-week campaign, traffic to the registration page primarily came from links that were included in emails sent to the HCPLAN Listserv.</a:t>
            </a:r>
          </a:p>
        </p:txBody>
      </p:sp>
      <p:sp>
        <p:nvSpPr>
          <p:cNvPr id="75" name="TextBox 74">
            <a:extLst>
              <a:ext uri="{FF2B5EF4-FFF2-40B4-BE49-F238E27FC236}">
                <a16:creationId xmlns:a16="http://schemas.microsoft.com/office/drawing/2014/main" id="{26EE8550-7D84-313B-53F3-3C49A4C726C0}"/>
              </a:ext>
            </a:extLst>
          </p:cNvPr>
          <p:cNvSpPr txBox="1"/>
          <p:nvPr/>
        </p:nvSpPr>
        <p:spPr>
          <a:xfrm>
            <a:off x="355968" y="4771610"/>
            <a:ext cx="8188331" cy="738664"/>
          </a:xfrm>
          <a:prstGeom prst="rect">
            <a:avLst/>
          </a:prstGeom>
          <a:noFill/>
          <a:ln w="38100">
            <a:noFill/>
          </a:ln>
        </p:spPr>
        <p:txBody>
          <a:bodyPr wrap="square" rtlCol="0">
            <a:spAutoFit/>
          </a:bodyPr>
          <a:lstStyle/>
          <a:p>
            <a:r>
              <a:rPr lang="en-US" sz="1400"/>
              <a:t>*From January 7 to February 6, there were 82 total clicks on the 10th Anniversary event page. This number may include clicks on speaker bios or the “Return to Events” button. Because of this, the total may not be completely accurate.</a:t>
            </a:r>
          </a:p>
        </p:txBody>
      </p:sp>
      <p:cxnSp>
        <p:nvCxnSpPr>
          <p:cNvPr id="13" name="Straight Connector 12">
            <a:extLst>
              <a:ext uri="{FF2B5EF4-FFF2-40B4-BE49-F238E27FC236}">
                <a16:creationId xmlns:a16="http://schemas.microsoft.com/office/drawing/2014/main" id="{68D5DDBC-5CA5-700E-99D9-140D0A212B40}"/>
              </a:ext>
            </a:extLst>
          </p:cNvPr>
          <p:cNvCxnSpPr>
            <a:cxnSpLocks/>
          </p:cNvCxnSpPr>
          <p:nvPr/>
        </p:nvCxnSpPr>
        <p:spPr>
          <a:xfrm>
            <a:off x="445532" y="4670041"/>
            <a:ext cx="8098767" cy="0"/>
          </a:xfrm>
          <a:prstGeom prst="line">
            <a:avLst/>
          </a:prstGeom>
          <a:ln>
            <a:solidFill>
              <a:srgbClr val="003B64"/>
            </a:solidFill>
          </a:ln>
        </p:spPr>
        <p:style>
          <a:lnRef idx="2">
            <a:schemeClr val="accent1"/>
          </a:lnRef>
          <a:fillRef idx="0">
            <a:schemeClr val="accent1"/>
          </a:fillRef>
          <a:effectRef idx="1">
            <a:schemeClr val="accent1"/>
          </a:effectRef>
          <a:fontRef idx="minor">
            <a:schemeClr val="tx1"/>
          </a:fontRef>
        </p:style>
      </p:cxnSp>
      <p:grpSp>
        <p:nvGrpSpPr>
          <p:cNvPr id="82" name="Group 81">
            <a:extLst>
              <a:ext uri="{FF2B5EF4-FFF2-40B4-BE49-F238E27FC236}">
                <a16:creationId xmlns:a16="http://schemas.microsoft.com/office/drawing/2014/main" id="{2F2B23F8-85B8-423C-A8FA-25FD144BB7D3}"/>
              </a:ext>
            </a:extLst>
          </p:cNvPr>
          <p:cNvGrpSpPr/>
          <p:nvPr/>
        </p:nvGrpSpPr>
        <p:grpSpPr>
          <a:xfrm>
            <a:off x="8915355" y="2477039"/>
            <a:ext cx="2875475" cy="2130293"/>
            <a:chOff x="8915355" y="2491872"/>
            <a:chExt cx="2875475" cy="2130293"/>
          </a:xfrm>
        </p:grpSpPr>
        <p:sp>
          <p:nvSpPr>
            <p:cNvPr id="81" name="Rectangle: Rounded Corners 80">
              <a:extLst>
                <a:ext uri="{FF2B5EF4-FFF2-40B4-BE49-F238E27FC236}">
                  <a16:creationId xmlns:a16="http://schemas.microsoft.com/office/drawing/2014/main" id="{6A2B3A29-4B93-BFBF-4C27-8C505551352E}"/>
                </a:ext>
              </a:extLst>
            </p:cNvPr>
            <p:cNvSpPr/>
            <p:nvPr/>
          </p:nvSpPr>
          <p:spPr>
            <a:xfrm>
              <a:off x="10570464" y="2800926"/>
              <a:ext cx="1167890" cy="875692"/>
            </a:xfrm>
            <a:prstGeom prst="roundRect">
              <a:avLst>
                <a:gd name="adj" fmla="val 8313"/>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0" name="Graphic 79">
              <a:extLst>
                <a:ext uri="{FF2B5EF4-FFF2-40B4-BE49-F238E27FC236}">
                  <a16:creationId xmlns:a16="http://schemas.microsoft.com/office/drawing/2014/main" id="{310F20CA-AB32-C32A-206D-E304C6CB270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915355" y="2491872"/>
              <a:ext cx="2875475" cy="2130293"/>
            </a:xfrm>
            <a:prstGeom prst="rect">
              <a:avLst/>
            </a:prstGeom>
          </p:spPr>
        </p:pic>
      </p:grpSp>
    </p:spTree>
    <p:extLst>
      <p:ext uri="{BB962C8B-B14F-4D97-AF65-F5344CB8AC3E}">
        <p14:creationId xmlns:p14="http://schemas.microsoft.com/office/powerpoint/2010/main" val="3147740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52B205-58EE-F7A8-D0B1-2A3BA41786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3A23F7-4EE8-9187-DB63-607976457D74}"/>
              </a:ext>
            </a:extLst>
          </p:cNvPr>
          <p:cNvSpPr>
            <a:spLocks noGrp="1"/>
          </p:cNvSpPr>
          <p:nvPr>
            <p:ph type="title"/>
          </p:nvPr>
        </p:nvSpPr>
        <p:spPr>
          <a:xfrm>
            <a:off x="838200" y="43542"/>
            <a:ext cx="10515600" cy="1325563"/>
          </a:xfrm>
        </p:spPr>
        <p:txBody>
          <a:bodyPr>
            <a:normAutofit/>
          </a:bodyPr>
          <a:lstStyle/>
          <a:p>
            <a:r>
              <a:rPr lang="en-US" sz="4000">
                <a:solidFill>
                  <a:srgbClr val="003B64"/>
                </a:solidFill>
              </a:rPr>
              <a:t>Registration by Organization Type</a:t>
            </a:r>
          </a:p>
        </p:txBody>
      </p:sp>
      <p:sp>
        <p:nvSpPr>
          <p:cNvPr id="3" name="Slide Number Placeholder 2">
            <a:extLst>
              <a:ext uri="{FF2B5EF4-FFF2-40B4-BE49-F238E27FC236}">
                <a16:creationId xmlns:a16="http://schemas.microsoft.com/office/drawing/2014/main" id="{896C6FC8-A60D-D259-47BB-031360C92005}"/>
              </a:ext>
            </a:extLst>
          </p:cNvPr>
          <p:cNvSpPr>
            <a:spLocks noGrp="1"/>
          </p:cNvSpPr>
          <p:nvPr>
            <p:ph type="sldNum" sz="quarter" idx="12"/>
          </p:nvPr>
        </p:nvSpPr>
        <p:spPr/>
        <p:txBody>
          <a:bodyPr/>
          <a:lstStyle/>
          <a:p>
            <a:fld id="{16985025-2193-4D20-8010-DE0BC70DF1E5}" type="slidenum">
              <a:rPr lang="en-US" smtClean="0"/>
              <a:t>10</a:t>
            </a:fld>
            <a:endParaRPr lang="en-US"/>
          </a:p>
        </p:txBody>
      </p:sp>
      <p:sp>
        <p:nvSpPr>
          <p:cNvPr id="106" name="Isosceles Triangle 90">
            <a:extLst>
              <a:ext uri="{FF2B5EF4-FFF2-40B4-BE49-F238E27FC236}">
                <a16:creationId xmlns:a16="http://schemas.microsoft.com/office/drawing/2014/main" id="{7D82B30B-1E6B-DF89-94B4-3B4E3A887A63}"/>
              </a:ext>
            </a:extLst>
          </p:cNvPr>
          <p:cNvSpPr/>
          <p:nvPr/>
        </p:nvSpPr>
        <p:spPr>
          <a:xfrm rot="10800000" flipH="1">
            <a:off x="7503249" y="2378165"/>
            <a:ext cx="63133" cy="77974"/>
          </a:xfrm>
          <a:prstGeom prst="triangle">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aphicFrame>
        <p:nvGraphicFramePr>
          <p:cNvPr id="13" name="Chart 12">
            <a:extLst>
              <a:ext uri="{FF2B5EF4-FFF2-40B4-BE49-F238E27FC236}">
                <a16:creationId xmlns:a16="http://schemas.microsoft.com/office/drawing/2014/main" id="{42D3CE4F-BBFC-D91B-F4F6-BFE581CFCAD1}"/>
              </a:ext>
            </a:extLst>
          </p:cNvPr>
          <p:cNvGraphicFramePr/>
          <p:nvPr>
            <p:extLst>
              <p:ext uri="{D42A27DB-BD31-4B8C-83A1-F6EECF244321}">
                <p14:modId xmlns:p14="http://schemas.microsoft.com/office/powerpoint/2010/main" val="2074655627"/>
              </p:ext>
            </p:extLst>
          </p:nvPr>
        </p:nvGraphicFramePr>
        <p:xfrm>
          <a:off x="346841" y="1147017"/>
          <a:ext cx="7992928" cy="5019489"/>
        </p:xfrm>
        <a:graphic>
          <a:graphicData uri="http://schemas.openxmlformats.org/drawingml/2006/chart">
            <c:chart xmlns:c="http://schemas.openxmlformats.org/drawingml/2006/chart" xmlns:r="http://schemas.openxmlformats.org/officeDocument/2006/relationships" r:id="rId3"/>
          </a:graphicData>
        </a:graphic>
      </p:graphicFrame>
      <p:sp>
        <p:nvSpPr>
          <p:cNvPr id="14" name="Rectangle 13">
            <a:extLst>
              <a:ext uri="{FF2B5EF4-FFF2-40B4-BE49-F238E27FC236}">
                <a16:creationId xmlns:a16="http://schemas.microsoft.com/office/drawing/2014/main" id="{B6649CC8-E44D-064A-71EF-7980B40BE7FC}"/>
              </a:ext>
            </a:extLst>
          </p:cNvPr>
          <p:cNvSpPr/>
          <p:nvPr/>
        </p:nvSpPr>
        <p:spPr>
          <a:xfrm>
            <a:off x="8741664" y="1638300"/>
            <a:ext cx="3189603" cy="435374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spcAft>
                <a:spcPts val="600"/>
              </a:spcAft>
            </a:pPr>
            <a:r>
              <a:rPr lang="en-US" sz="2000" b="1" dirty="0">
                <a:solidFill>
                  <a:srgbClr val="003B64"/>
                </a:solidFill>
              </a:rPr>
              <a:t>Highest total registrations by category:</a:t>
            </a:r>
            <a:endParaRPr lang="en-US" sz="2000" b="1" dirty="0">
              <a:solidFill>
                <a:schemeClr val="tx1"/>
              </a:solidFill>
            </a:endParaRPr>
          </a:p>
          <a:p>
            <a:pPr algn="ctr">
              <a:spcAft>
                <a:spcPts val="600"/>
              </a:spcAft>
            </a:pPr>
            <a:r>
              <a:rPr lang="en-US" sz="1600" b="1" dirty="0">
                <a:solidFill>
                  <a:schemeClr val="tx1"/>
                </a:solidFill>
              </a:rPr>
              <a:t>Consultant </a:t>
            </a:r>
            <a:r>
              <a:rPr lang="en-US" sz="1600" dirty="0">
                <a:solidFill>
                  <a:schemeClr val="tx1"/>
                </a:solidFill>
              </a:rPr>
              <a:t>(233)</a:t>
            </a:r>
          </a:p>
          <a:p>
            <a:pPr algn="ctr">
              <a:spcAft>
                <a:spcPts val="600"/>
              </a:spcAft>
            </a:pPr>
            <a:r>
              <a:rPr lang="en-US" sz="1600" b="1" dirty="0">
                <a:solidFill>
                  <a:schemeClr val="tx1"/>
                </a:solidFill>
              </a:rPr>
              <a:t>Insurance/Payer </a:t>
            </a:r>
            <a:r>
              <a:rPr lang="en-US" sz="1600" dirty="0">
                <a:solidFill>
                  <a:schemeClr val="tx1"/>
                </a:solidFill>
              </a:rPr>
              <a:t>(127)</a:t>
            </a:r>
          </a:p>
          <a:p>
            <a:pPr algn="ctr"/>
            <a:br>
              <a:rPr lang="en-US" sz="1600" dirty="0">
                <a:solidFill>
                  <a:schemeClr val="tx1"/>
                </a:solidFill>
              </a:rPr>
            </a:br>
            <a:endParaRPr lang="en-US" sz="1400" b="1" dirty="0">
              <a:solidFill>
                <a:schemeClr val="tx1"/>
              </a:solidFill>
            </a:endParaRPr>
          </a:p>
          <a:p>
            <a:pPr algn="ctr">
              <a:spcAft>
                <a:spcPts val="600"/>
              </a:spcAft>
            </a:pPr>
            <a:r>
              <a:rPr lang="en-US" sz="1400" dirty="0">
                <a:solidFill>
                  <a:schemeClr val="tx1"/>
                </a:solidFill>
              </a:rPr>
              <a:t>The most common “Other” organization types were:</a:t>
            </a:r>
            <a:endParaRPr lang="en-US" sz="1400" b="1" dirty="0">
              <a:solidFill>
                <a:schemeClr val="tx1"/>
              </a:solidFill>
            </a:endParaRPr>
          </a:p>
          <a:p>
            <a:pPr algn="ctr">
              <a:spcAft>
                <a:spcPts val="600"/>
              </a:spcAft>
            </a:pPr>
            <a:r>
              <a:rPr lang="en-US" sz="1400" b="1" dirty="0">
                <a:solidFill>
                  <a:schemeClr val="tx1"/>
                </a:solidFill>
              </a:rPr>
              <a:t>Health</a:t>
            </a:r>
            <a:r>
              <a:rPr lang="en-US" sz="1400" dirty="0">
                <a:solidFill>
                  <a:schemeClr val="tx1"/>
                </a:solidFill>
              </a:rPr>
              <a:t> </a:t>
            </a:r>
            <a:r>
              <a:rPr lang="en-US" sz="1400" b="1" dirty="0">
                <a:solidFill>
                  <a:schemeClr val="tx1"/>
                </a:solidFill>
              </a:rPr>
              <a:t>Systems (4)</a:t>
            </a:r>
          </a:p>
          <a:p>
            <a:pPr algn="ctr">
              <a:spcAft>
                <a:spcPts val="600"/>
              </a:spcAft>
            </a:pPr>
            <a:r>
              <a:rPr lang="en-US" sz="1400" b="1" dirty="0">
                <a:solidFill>
                  <a:schemeClr val="tx1"/>
                </a:solidFill>
              </a:rPr>
              <a:t>Hospitals (4)</a:t>
            </a:r>
          </a:p>
          <a:p>
            <a:pPr algn="ctr">
              <a:spcAft>
                <a:spcPts val="600"/>
              </a:spcAft>
            </a:pPr>
            <a:r>
              <a:rPr lang="en-US" sz="1400" b="1" dirty="0">
                <a:solidFill>
                  <a:schemeClr val="tx1"/>
                </a:solidFill>
              </a:rPr>
              <a:t>Medical Device (4)</a:t>
            </a:r>
          </a:p>
          <a:p>
            <a:pPr algn="ctr">
              <a:spcAft>
                <a:spcPts val="600"/>
              </a:spcAft>
            </a:pPr>
            <a:r>
              <a:rPr lang="en-US" sz="1400" b="1" dirty="0">
                <a:solidFill>
                  <a:schemeClr val="tx1"/>
                </a:solidFill>
              </a:rPr>
              <a:t>Nonprofits (18)</a:t>
            </a:r>
          </a:p>
        </p:txBody>
      </p:sp>
      <p:cxnSp>
        <p:nvCxnSpPr>
          <p:cNvPr id="4" name="Straight Connector 3">
            <a:extLst>
              <a:ext uri="{FF2B5EF4-FFF2-40B4-BE49-F238E27FC236}">
                <a16:creationId xmlns:a16="http://schemas.microsoft.com/office/drawing/2014/main" id="{43581084-7548-E8B1-DF5C-863537E12467}"/>
              </a:ext>
            </a:extLst>
          </p:cNvPr>
          <p:cNvCxnSpPr>
            <a:cxnSpLocks/>
          </p:cNvCxnSpPr>
          <p:nvPr/>
        </p:nvCxnSpPr>
        <p:spPr>
          <a:xfrm>
            <a:off x="8987746" y="3667127"/>
            <a:ext cx="2717118" cy="0"/>
          </a:xfrm>
          <a:prstGeom prst="line">
            <a:avLst/>
          </a:prstGeom>
          <a:ln>
            <a:solidFill>
              <a:srgbClr val="003B64"/>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024197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58516F-2AF1-1E85-1A76-9105FAE4BF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B46377-A5CC-2769-7B5F-48982F0A85B0}"/>
              </a:ext>
            </a:extLst>
          </p:cNvPr>
          <p:cNvSpPr>
            <a:spLocks noGrp="1"/>
          </p:cNvSpPr>
          <p:nvPr>
            <p:ph type="title"/>
          </p:nvPr>
        </p:nvSpPr>
        <p:spPr/>
        <p:txBody>
          <a:bodyPr>
            <a:normAutofit/>
          </a:bodyPr>
          <a:lstStyle/>
          <a:p>
            <a:r>
              <a:rPr lang="en-US" sz="4000" dirty="0">
                <a:solidFill>
                  <a:srgbClr val="003B64"/>
                </a:solidFill>
              </a:rPr>
              <a:t>Attendance by Organization Type</a:t>
            </a:r>
          </a:p>
        </p:txBody>
      </p:sp>
      <p:sp>
        <p:nvSpPr>
          <p:cNvPr id="3" name="Slide Number Placeholder 2">
            <a:extLst>
              <a:ext uri="{FF2B5EF4-FFF2-40B4-BE49-F238E27FC236}">
                <a16:creationId xmlns:a16="http://schemas.microsoft.com/office/drawing/2014/main" id="{75D8FFD3-E3A7-B2EC-504C-089197FB9786}"/>
              </a:ext>
            </a:extLst>
          </p:cNvPr>
          <p:cNvSpPr>
            <a:spLocks noGrp="1"/>
          </p:cNvSpPr>
          <p:nvPr>
            <p:ph type="sldNum" sz="quarter" idx="12"/>
          </p:nvPr>
        </p:nvSpPr>
        <p:spPr/>
        <p:txBody>
          <a:bodyPr/>
          <a:lstStyle/>
          <a:p>
            <a:fld id="{16985025-2193-4D20-8010-DE0BC70DF1E5}" type="slidenum">
              <a:rPr lang="en-US" smtClean="0"/>
              <a:t>11</a:t>
            </a:fld>
            <a:endParaRPr lang="en-US"/>
          </a:p>
        </p:txBody>
      </p:sp>
      <p:sp>
        <p:nvSpPr>
          <p:cNvPr id="106" name="Isosceles Triangle 90">
            <a:extLst>
              <a:ext uri="{FF2B5EF4-FFF2-40B4-BE49-F238E27FC236}">
                <a16:creationId xmlns:a16="http://schemas.microsoft.com/office/drawing/2014/main" id="{A863DE60-278E-D8AA-E36F-019F7CA33137}"/>
              </a:ext>
            </a:extLst>
          </p:cNvPr>
          <p:cNvSpPr/>
          <p:nvPr/>
        </p:nvSpPr>
        <p:spPr>
          <a:xfrm rot="10800000" flipH="1">
            <a:off x="7503249" y="2378165"/>
            <a:ext cx="63133" cy="77974"/>
          </a:xfrm>
          <a:prstGeom prst="triangle">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aphicFrame>
        <p:nvGraphicFramePr>
          <p:cNvPr id="13" name="Chart 12">
            <a:extLst>
              <a:ext uri="{FF2B5EF4-FFF2-40B4-BE49-F238E27FC236}">
                <a16:creationId xmlns:a16="http://schemas.microsoft.com/office/drawing/2014/main" id="{743A4D3D-E7CA-8931-C26D-00A4F99B05EC}"/>
              </a:ext>
            </a:extLst>
          </p:cNvPr>
          <p:cNvGraphicFramePr/>
          <p:nvPr>
            <p:extLst>
              <p:ext uri="{D42A27DB-BD31-4B8C-83A1-F6EECF244321}">
                <p14:modId xmlns:p14="http://schemas.microsoft.com/office/powerpoint/2010/main" val="1455777870"/>
              </p:ext>
            </p:extLst>
          </p:nvPr>
        </p:nvGraphicFramePr>
        <p:xfrm>
          <a:off x="346841" y="1147017"/>
          <a:ext cx="7992928" cy="5019489"/>
        </p:xfrm>
        <a:graphic>
          <a:graphicData uri="http://schemas.openxmlformats.org/drawingml/2006/chart">
            <c:chart xmlns:c="http://schemas.openxmlformats.org/drawingml/2006/chart" xmlns:r="http://schemas.openxmlformats.org/officeDocument/2006/relationships" r:id="rId3"/>
          </a:graphicData>
        </a:graphic>
      </p:graphicFrame>
      <p:sp>
        <p:nvSpPr>
          <p:cNvPr id="14" name="Rectangle 13">
            <a:extLst>
              <a:ext uri="{FF2B5EF4-FFF2-40B4-BE49-F238E27FC236}">
                <a16:creationId xmlns:a16="http://schemas.microsoft.com/office/drawing/2014/main" id="{6C45B570-EE4D-7991-9584-737804FCD437}"/>
              </a:ext>
            </a:extLst>
          </p:cNvPr>
          <p:cNvSpPr/>
          <p:nvPr/>
        </p:nvSpPr>
        <p:spPr>
          <a:xfrm>
            <a:off x="8741664" y="1638300"/>
            <a:ext cx="3189603" cy="4353748"/>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spcAft>
                <a:spcPts val="600"/>
              </a:spcAft>
            </a:pPr>
            <a:r>
              <a:rPr lang="en-US" sz="2000" b="1" dirty="0">
                <a:solidFill>
                  <a:srgbClr val="003B64"/>
                </a:solidFill>
              </a:rPr>
              <a:t>Highest total attendees by category:</a:t>
            </a:r>
            <a:endParaRPr lang="en-US" sz="2000" b="1" dirty="0">
              <a:solidFill>
                <a:schemeClr val="tx1"/>
              </a:solidFill>
            </a:endParaRPr>
          </a:p>
          <a:p>
            <a:pPr algn="ctr">
              <a:spcAft>
                <a:spcPts val="600"/>
              </a:spcAft>
            </a:pPr>
            <a:r>
              <a:rPr lang="en-US" sz="1600" b="1" dirty="0">
                <a:solidFill>
                  <a:schemeClr val="tx1"/>
                </a:solidFill>
              </a:rPr>
              <a:t>Consultant </a:t>
            </a:r>
            <a:r>
              <a:rPr lang="en-US" sz="1600" dirty="0">
                <a:solidFill>
                  <a:schemeClr val="tx1"/>
                </a:solidFill>
              </a:rPr>
              <a:t>(109)</a:t>
            </a:r>
          </a:p>
          <a:p>
            <a:pPr algn="ctr">
              <a:spcAft>
                <a:spcPts val="600"/>
              </a:spcAft>
            </a:pPr>
            <a:r>
              <a:rPr lang="en-US" sz="1600" b="1" dirty="0">
                <a:solidFill>
                  <a:schemeClr val="tx1"/>
                </a:solidFill>
              </a:rPr>
              <a:t>Government </a:t>
            </a:r>
            <a:r>
              <a:rPr lang="en-US" sz="1600" dirty="0">
                <a:solidFill>
                  <a:schemeClr val="tx1"/>
                </a:solidFill>
              </a:rPr>
              <a:t>(76)</a:t>
            </a:r>
          </a:p>
          <a:p>
            <a:pPr algn="ctr"/>
            <a:br>
              <a:rPr lang="en-US" sz="1600" dirty="0">
                <a:solidFill>
                  <a:schemeClr val="tx1"/>
                </a:solidFill>
              </a:rPr>
            </a:br>
            <a:endParaRPr lang="en-US" sz="1400" b="1" dirty="0">
              <a:solidFill>
                <a:schemeClr val="tx1"/>
              </a:solidFill>
            </a:endParaRPr>
          </a:p>
          <a:p>
            <a:pPr algn="ctr">
              <a:spcAft>
                <a:spcPts val="600"/>
              </a:spcAft>
            </a:pPr>
            <a:r>
              <a:rPr lang="en-US" sz="1400" dirty="0">
                <a:solidFill>
                  <a:schemeClr val="tx1"/>
                </a:solidFill>
              </a:rPr>
              <a:t>The most common “Other” organization types were:</a:t>
            </a:r>
            <a:endParaRPr lang="en-US" sz="1400" b="1" dirty="0">
              <a:solidFill>
                <a:schemeClr val="tx1"/>
              </a:solidFill>
            </a:endParaRPr>
          </a:p>
          <a:p>
            <a:pPr algn="ctr">
              <a:spcAft>
                <a:spcPts val="600"/>
              </a:spcAft>
            </a:pPr>
            <a:r>
              <a:rPr lang="en-US" sz="1400" b="1" dirty="0">
                <a:solidFill>
                  <a:schemeClr val="tx1"/>
                </a:solidFill>
              </a:rPr>
              <a:t>Hospitals (3)</a:t>
            </a:r>
          </a:p>
          <a:p>
            <a:pPr algn="ctr">
              <a:spcAft>
                <a:spcPts val="600"/>
              </a:spcAft>
            </a:pPr>
            <a:r>
              <a:rPr lang="en-US" sz="1400" b="1" dirty="0">
                <a:solidFill>
                  <a:schemeClr val="tx1"/>
                </a:solidFill>
              </a:rPr>
              <a:t>Medical Device (3)</a:t>
            </a:r>
          </a:p>
          <a:p>
            <a:pPr algn="ctr">
              <a:spcAft>
                <a:spcPts val="600"/>
              </a:spcAft>
            </a:pPr>
            <a:r>
              <a:rPr lang="en-US" sz="1400" b="1" dirty="0">
                <a:solidFill>
                  <a:schemeClr val="tx1"/>
                </a:solidFill>
              </a:rPr>
              <a:t>Nonprofits (11)</a:t>
            </a:r>
          </a:p>
          <a:p>
            <a:pPr algn="ctr">
              <a:spcAft>
                <a:spcPts val="600"/>
              </a:spcAft>
            </a:pPr>
            <a:r>
              <a:rPr lang="en-US" sz="1400" b="1" dirty="0">
                <a:solidFill>
                  <a:schemeClr val="tx1"/>
                </a:solidFill>
              </a:rPr>
              <a:t>Pharmaceutical (3)</a:t>
            </a:r>
          </a:p>
        </p:txBody>
      </p:sp>
      <p:cxnSp>
        <p:nvCxnSpPr>
          <p:cNvPr id="4" name="Straight Connector 3">
            <a:extLst>
              <a:ext uri="{FF2B5EF4-FFF2-40B4-BE49-F238E27FC236}">
                <a16:creationId xmlns:a16="http://schemas.microsoft.com/office/drawing/2014/main" id="{1BE6429C-1A4E-46CF-1B66-87FF2256966F}"/>
              </a:ext>
            </a:extLst>
          </p:cNvPr>
          <p:cNvCxnSpPr>
            <a:cxnSpLocks/>
          </p:cNvCxnSpPr>
          <p:nvPr/>
        </p:nvCxnSpPr>
        <p:spPr>
          <a:xfrm>
            <a:off x="8987746" y="3667127"/>
            <a:ext cx="2717118" cy="0"/>
          </a:xfrm>
          <a:prstGeom prst="line">
            <a:avLst/>
          </a:prstGeom>
          <a:ln>
            <a:solidFill>
              <a:srgbClr val="003B64"/>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244837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10A422-AA7D-98A2-95FF-D86F22203386}"/>
              </a:ext>
            </a:extLst>
          </p:cNvPr>
          <p:cNvSpPr>
            <a:spLocks noGrp="1"/>
          </p:cNvSpPr>
          <p:nvPr>
            <p:ph type="title"/>
          </p:nvPr>
        </p:nvSpPr>
        <p:spPr/>
        <p:txBody>
          <a:bodyPr/>
          <a:lstStyle/>
          <a:p>
            <a:r>
              <a:rPr lang="en-US" dirty="0"/>
              <a:t>Attendance Rate</a:t>
            </a:r>
          </a:p>
        </p:txBody>
      </p:sp>
      <p:sp>
        <p:nvSpPr>
          <p:cNvPr id="3" name="Slide Number Placeholder 2">
            <a:extLst>
              <a:ext uri="{FF2B5EF4-FFF2-40B4-BE49-F238E27FC236}">
                <a16:creationId xmlns:a16="http://schemas.microsoft.com/office/drawing/2014/main" id="{00A06CF9-E44B-8C38-82E1-D6CD6D831350}"/>
              </a:ext>
            </a:extLst>
          </p:cNvPr>
          <p:cNvSpPr>
            <a:spLocks noGrp="1"/>
          </p:cNvSpPr>
          <p:nvPr>
            <p:ph type="sldNum" sz="quarter" idx="12"/>
          </p:nvPr>
        </p:nvSpPr>
        <p:spPr/>
        <p:txBody>
          <a:bodyPr/>
          <a:lstStyle/>
          <a:p>
            <a:fld id="{16985025-2193-4D20-8010-DE0BC70DF1E5}" type="slidenum">
              <a:rPr lang="en-US" smtClean="0"/>
              <a:t>12</a:t>
            </a:fld>
            <a:endParaRPr lang="en-US"/>
          </a:p>
        </p:txBody>
      </p:sp>
      <p:sp>
        <p:nvSpPr>
          <p:cNvPr id="4" name="TextBox 3">
            <a:extLst>
              <a:ext uri="{FF2B5EF4-FFF2-40B4-BE49-F238E27FC236}">
                <a16:creationId xmlns:a16="http://schemas.microsoft.com/office/drawing/2014/main" id="{F9D25215-8434-2767-897F-C7B6D2B72A99}"/>
              </a:ext>
            </a:extLst>
          </p:cNvPr>
          <p:cNvSpPr txBox="1"/>
          <p:nvPr/>
        </p:nvSpPr>
        <p:spPr>
          <a:xfrm>
            <a:off x="1609424" y="1517817"/>
            <a:ext cx="8701523" cy="861774"/>
          </a:xfrm>
          <a:prstGeom prst="rect">
            <a:avLst/>
          </a:prstGeom>
          <a:gradFill>
            <a:gsLst>
              <a:gs pos="0">
                <a:srgbClr val="AED68A"/>
              </a:gs>
              <a:gs pos="100000">
                <a:srgbClr val="E5F2DA"/>
              </a:gs>
            </a:gsLst>
            <a:lin ang="3600000" scaled="0"/>
          </a:gradFill>
          <a:ln w="38100">
            <a:noFill/>
          </a:ln>
        </p:spPr>
        <p:txBody>
          <a:bodyPr wrap="square" lIns="182880" tIns="182880" rIns="182880" bIns="182880" rtlCol="0">
            <a:spAutoFit/>
          </a:bodyPr>
          <a:lstStyle/>
          <a:p>
            <a:pPr algn="ctr"/>
            <a:r>
              <a:rPr lang="en-US" sz="1600" dirty="0"/>
              <a:t>Compared to a relevant benchmark, attendance relative to registration was strong, despite the shutdown. Targeted communications may help address groups with higher attrition.</a:t>
            </a:r>
          </a:p>
        </p:txBody>
      </p:sp>
      <p:graphicFrame>
        <p:nvGraphicFramePr>
          <p:cNvPr id="6" name="Table 5">
            <a:extLst>
              <a:ext uri="{FF2B5EF4-FFF2-40B4-BE49-F238E27FC236}">
                <a16:creationId xmlns:a16="http://schemas.microsoft.com/office/drawing/2014/main" id="{77847F67-6C18-C3FA-E19A-15DA653A411F}"/>
              </a:ext>
            </a:extLst>
          </p:cNvPr>
          <p:cNvGraphicFramePr>
            <a:graphicFrameLocks noGrp="1"/>
          </p:cNvGraphicFramePr>
          <p:nvPr>
            <p:extLst>
              <p:ext uri="{D42A27DB-BD31-4B8C-83A1-F6EECF244321}">
                <p14:modId xmlns:p14="http://schemas.microsoft.com/office/powerpoint/2010/main" val="2203626924"/>
              </p:ext>
            </p:extLst>
          </p:nvPr>
        </p:nvGraphicFramePr>
        <p:xfrm>
          <a:off x="578938" y="2766781"/>
          <a:ext cx="6566555" cy="1928131"/>
        </p:xfrm>
        <a:graphic>
          <a:graphicData uri="http://schemas.openxmlformats.org/drawingml/2006/table">
            <a:tbl>
              <a:tblPr firstRow="1" bandRow="1">
                <a:tableStyleId>{5C22544A-7EE6-4342-B048-85BDC9FD1C3A}</a:tableStyleId>
              </a:tblPr>
              <a:tblGrid>
                <a:gridCol w="3891462">
                  <a:extLst>
                    <a:ext uri="{9D8B030D-6E8A-4147-A177-3AD203B41FA5}">
                      <a16:colId xmlns:a16="http://schemas.microsoft.com/office/drawing/2014/main" val="2388146178"/>
                    </a:ext>
                  </a:extLst>
                </a:gridCol>
                <a:gridCol w="1481802">
                  <a:extLst>
                    <a:ext uri="{9D8B030D-6E8A-4147-A177-3AD203B41FA5}">
                      <a16:colId xmlns:a16="http://schemas.microsoft.com/office/drawing/2014/main" val="250669050"/>
                    </a:ext>
                  </a:extLst>
                </a:gridCol>
                <a:gridCol w="1193291">
                  <a:extLst>
                    <a:ext uri="{9D8B030D-6E8A-4147-A177-3AD203B41FA5}">
                      <a16:colId xmlns:a16="http://schemas.microsoft.com/office/drawing/2014/main" val="1170489598"/>
                    </a:ext>
                  </a:extLst>
                </a:gridCol>
              </a:tblGrid>
              <a:tr h="458908">
                <a:tc>
                  <a:txBody>
                    <a:bodyPr/>
                    <a:lstStyle/>
                    <a:p>
                      <a:r>
                        <a:rPr lang="en-US" sz="1800" dirty="0"/>
                        <a:t>Metric</a:t>
                      </a:r>
                    </a:p>
                  </a:txBody>
                  <a:tcPr/>
                </a:tc>
                <a:tc>
                  <a:txBody>
                    <a:bodyPr/>
                    <a:lstStyle/>
                    <a:p>
                      <a:r>
                        <a:rPr lang="en-US" sz="1800" dirty="0"/>
                        <a:t>2026</a:t>
                      </a:r>
                    </a:p>
                  </a:txBody>
                  <a:tcPr/>
                </a:tc>
                <a:tc>
                  <a:txBody>
                    <a:bodyPr/>
                    <a:lstStyle/>
                    <a:p>
                      <a:r>
                        <a:rPr lang="en-US" sz="1800" dirty="0"/>
                        <a:t>2025</a:t>
                      </a:r>
                    </a:p>
                  </a:txBody>
                  <a:tcPr/>
                </a:tc>
                <a:extLst>
                  <a:ext uri="{0D108BD9-81ED-4DB2-BD59-A6C34878D82A}">
                    <a16:rowId xmlns:a16="http://schemas.microsoft.com/office/drawing/2014/main" val="689419009"/>
                  </a:ext>
                </a:extLst>
              </a:tr>
              <a:tr h="367821">
                <a:tc>
                  <a:txBody>
                    <a:bodyPr/>
                    <a:lstStyle/>
                    <a:p>
                      <a:r>
                        <a:rPr lang="en-US" sz="1800" dirty="0"/>
                        <a:t># Registrants</a:t>
                      </a:r>
                    </a:p>
                  </a:txBody>
                  <a:tcPr/>
                </a:tc>
                <a:tc>
                  <a:txBody>
                    <a:bodyPr/>
                    <a:lstStyle/>
                    <a:p>
                      <a:r>
                        <a:rPr lang="en-US" sz="1800" dirty="0"/>
                        <a:t>884</a:t>
                      </a:r>
                    </a:p>
                  </a:txBody>
                  <a:tcPr/>
                </a:tc>
                <a:tc>
                  <a:txBody>
                    <a:bodyPr/>
                    <a:lstStyle/>
                    <a:p>
                      <a:r>
                        <a:rPr lang="en-US" sz="1800" dirty="0"/>
                        <a:t>294</a:t>
                      </a:r>
                    </a:p>
                  </a:txBody>
                  <a:tcPr/>
                </a:tc>
                <a:extLst>
                  <a:ext uri="{0D108BD9-81ED-4DB2-BD59-A6C34878D82A}">
                    <a16:rowId xmlns:a16="http://schemas.microsoft.com/office/drawing/2014/main" val="1042563064"/>
                  </a:ext>
                </a:extLst>
              </a:tr>
              <a:tr h="367821">
                <a:tc>
                  <a:txBody>
                    <a:bodyPr/>
                    <a:lstStyle/>
                    <a:p>
                      <a:r>
                        <a:rPr lang="en-US" sz="1800" dirty="0"/>
                        <a:t># Unique Attendees</a:t>
                      </a:r>
                    </a:p>
                  </a:txBody>
                  <a:tcPr/>
                </a:tc>
                <a:tc>
                  <a:txBody>
                    <a:bodyPr/>
                    <a:lstStyle/>
                    <a:p>
                      <a:r>
                        <a:rPr lang="en-US" sz="1800" dirty="0"/>
                        <a:t>446</a:t>
                      </a:r>
                    </a:p>
                  </a:txBody>
                  <a:tcPr/>
                </a:tc>
                <a:tc>
                  <a:txBody>
                    <a:bodyPr/>
                    <a:lstStyle/>
                    <a:p>
                      <a:r>
                        <a:rPr lang="en-US" sz="1800" dirty="0"/>
                        <a:t>123</a:t>
                      </a:r>
                    </a:p>
                  </a:txBody>
                  <a:tcPr/>
                </a:tc>
                <a:extLst>
                  <a:ext uri="{0D108BD9-81ED-4DB2-BD59-A6C34878D82A}">
                    <a16:rowId xmlns:a16="http://schemas.microsoft.com/office/drawing/2014/main" val="1910769084"/>
                  </a:ext>
                </a:extLst>
              </a:tr>
              <a:tr h="367821">
                <a:tc>
                  <a:txBody>
                    <a:bodyPr/>
                    <a:lstStyle/>
                    <a:p>
                      <a:r>
                        <a:rPr lang="en-US" sz="1800" dirty="0"/>
                        <a:t>Attendance Rate</a:t>
                      </a:r>
                    </a:p>
                  </a:txBody>
                  <a:tcPr/>
                </a:tc>
                <a:tc>
                  <a:txBody>
                    <a:bodyPr/>
                    <a:lstStyle/>
                    <a:p>
                      <a:r>
                        <a:rPr lang="en-US" sz="1800" dirty="0"/>
                        <a:t>50%</a:t>
                      </a:r>
                    </a:p>
                  </a:txBody>
                  <a:tcPr/>
                </a:tc>
                <a:tc>
                  <a:txBody>
                    <a:bodyPr/>
                    <a:lstStyle/>
                    <a:p>
                      <a:r>
                        <a:rPr lang="en-US" sz="1800" dirty="0"/>
                        <a:t>42%</a:t>
                      </a:r>
                    </a:p>
                  </a:txBody>
                  <a:tcPr/>
                </a:tc>
                <a:extLst>
                  <a:ext uri="{0D108BD9-81ED-4DB2-BD59-A6C34878D82A}">
                    <a16:rowId xmlns:a16="http://schemas.microsoft.com/office/drawing/2014/main" val="2745563130"/>
                  </a:ext>
                </a:extLst>
              </a:tr>
              <a:tr h="354929">
                <a:tc>
                  <a:txBody>
                    <a:bodyPr/>
                    <a:lstStyle/>
                    <a:p>
                      <a:r>
                        <a:rPr lang="en-US" sz="1800" dirty="0"/>
                        <a:t>Attendance Rate - Industry Standard</a:t>
                      </a:r>
                    </a:p>
                  </a:txBody>
                  <a:tcPr/>
                </a:tc>
                <a:tc gridSpan="2">
                  <a:txBody>
                    <a:bodyPr/>
                    <a:lstStyle/>
                    <a:p>
                      <a:r>
                        <a:rPr lang="en-US" sz="1800" dirty="0"/>
                        <a:t>35-45%*</a:t>
                      </a:r>
                    </a:p>
                  </a:txBody>
                  <a:tcPr/>
                </a:tc>
                <a:tc hMerge="1">
                  <a:txBody>
                    <a:bodyPr/>
                    <a:lstStyle/>
                    <a:p>
                      <a:endParaRPr lang="en-US" sz="1800" dirty="0"/>
                    </a:p>
                  </a:txBody>
                  <a:tcPr/>
                </a:tc>
                <a:extLst>
                  <a:ext uri="{0D108BD9-81ED-4DB2-BD59-A6C34878D82A}">
                    <a16:rowId xmlns:a16="http://schemas.microsoft.com/office/drawing/2014/main" val="3157331462"/>
                  </a:ext>
                </a:extLst>
              </a:tr>
            </a:tbl>
          </a:graphicData>
        </a:graphic>
      </p:graphicFrame>
      <p:sp>
        <p:nvSpPr>
          <p:cNvPr id="5" name="TextBox 4">
            <a:extLst>
              <a:ext uri="{FF2B5EF4-FFF2-40B4-BE49-F238E27FC236}">
                <a16:creationId xmlns:a16="http://schemas.microsoft.com/office/drawing/2014/main" id="{B6CC389D-5B43-DDE6-679E-EE8147A0BB10}"/>
              </a:ext>
            </a:extLst>
          </p:cNvPr>
          <p:cNvSpPr txBox="1"/>
          <p:nvPr/>
        </p:nvSpPr>
        <p:spPr>
          <a:xfrm>
            <a:off x="7329218" y="4336454"/>
            <a:ext cx="1400365" cy="338554"/>
          </a:xfrm>
          <a:prstGeom prst="rect">
            <a:avLst/>
          </a:prstGeom>
          <a:ln>
            <a:noFill/>
          </a:ln>
        </p:spPr>
        <p:style>
          <a:lnRef idx="2">
            <a:schemeClr val="accent1"/>
          </a:lnRef>
          <a:fillRef idx="1">
            <a:schemeClr val="lt1"/>
          </a:fillRef>
          <a:effectRef idx="0">
            <a:schemeClr val="accent1"/>
          </a:effectRef>
          <a:fontRef idx="minor">
            <a:schemeClr val="dk1"/>
          </a:fontRef>
        </p:style>
        <p:txBody>
          <a:bodyPr wrap="square" rtlCol="0">
            <a:spAutoFit/>
          </a:bodyPr>
          <a:lstStyle/>
          <a:p>
            <a:r>
              <a:rPr lang="en-US" sz="1600" dirty="0"/>
              <a:t>Providers</a:t>
            </a:r>
          </a:p>
        </p:txBody>
      </p:sp>
      <p:sp>
        <p:nvSpPr>
          <p:cNvPr id="8" name="TextBox 7">
            <a:extLst>
              <a:ext uri="{FF2B5EF4-FFF2-40B4-BE49-F238E27FC236}">
                <a16:creationId xmlns:a16="http://schemas.microsoft.com/office/drawing/2014/main" id="{51471E18-70A4-035E-46C2-2CF7BF7EB2C6}"/>
              </a:ext>
            </a:extLst>
          </p:cNvPr>
          <p:cNvSpPr txBox="1"/>
          <p:nvPr/>
        </p:nvSpPr>
        <p:spPr>
          <a:xfrm>
            <a:off x="7527967" y="2648503"/>
            <a:ext cx="4368273" cy="369332"/>
          </a:xfrm>
          <a:prstGeom prst="rect">
            <a:avLst/>
          </a:prstGeom>
          <a:noFill/>
        </p:spPr>
        <p:txBody>
          <a:bodyPr wrap="square" rtlCol="0">
            <a:spAutoFit/>
          </a:bodyPr>
          <a:lstStyle/>
          <a:p>
            <a:r>
              <a:rPr lang="en-US" b="1" dirty="0"/>
              <a:t>Highest Attrition (≥10 Registrants)</a:t>
            </a:r>
          </a:p>
        </p:txBody>
      </p:sp>
      <p:pic>
        <p:nvPicPr>
          <p:cNvPr id="10" name="Graphic 9" descr="Doctor female with solid fill">
            <a:extLst>
              <a:ext uri="{FF2B5EF4-FFF2-40B4-BE49-F238E27FC236}">
                <a16:creationId xmlns:a16="http://schemas.microsoft.com/office/drawing/2014/main" id="{E2F6B0A2-0A2E-44C3-A2ED-3B6A30841DA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419935" y="3173422"/>
            <a:ext cx="914400" cy="914400"/>
          </a:xfrm>
          <a:prstGeom prst="rect">
            <a:avLst/>
          </a:prstGeom>
        </p:spPr>
      </p:pic>
      <p:pic>
        <p:nvPicPr>
          <p:cNvPr id="12" name="Graphic 11" descr="Credit card with solid fill">
            <a:extLst>
              <a:ext uri="{FF2B5EF4-FFF2-40B4-BE49-F238E27FC236}">
                <a16:creationId xmlns:a16="http://schemas.microsoft.com/office/drawing/2014/main" id="{7F089230-F25D-7BF5-5014-FF0E6BBF5AF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938196" y="3163431"/>
            <a:ext cx="914400" cy="914400"/>
          </a:xfrm>
          <a:prstGeom prst="rect">
            <a:avLst/>
          </a:prstGeom>
        </p:spPr>
      </p:pic>
      <p:pic>
        <p:nvPicPr>
          <p:cNvPr id="14" name="Graphic 13" descr="Office worker male with solid fill">
            <a:extLst>
              <a:ext uri="{FF2B5EF4-FFF2-40B4-BE49-F238E27FC236}">
                <a16:creationId xmlns:a16="http://schemas.microsoft.com/office/drawing/2014/main" id="{56869C78-331E-D277-160B-29B5FA37D612}"/>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468652" y="3132637"/>
            <a:ext cx="914400" cy="914400"/>
          </a:xfrm>
          <a:prstGeom prst="rect">
            <a:avLst/>
          </a:prstGeom>
        </p:spPr>
      </p:pic>
      <p:sp>
        <p:nvSpPr>
          <p:cNvPr id="15" name="TextBox 14">
            <a:extLst>
              <a:ext uri="{FF2B5EF4-FFF2-40B4-BE49-F238E27FC236}">
                <a16:creationId xmlns:a16="http://schemas.microsoft.com/office/drawing/2014/main" id="{6FDF2C33-1FD7-E9DA-FC27-E9D4C56BBFD3}"/>
              </a:ext>
            </a:extLst>
          </p:cNvPr>
          <p:cNvSpPr txBox="1"/>
          <p:nvPr/>
        </p:nvSpPr>
        <p:spPr>
          <a:xfrm>
            <a:off x="10407074" y="4356358"/>
            <a:ext cx="1489166" cy="338554"/>
          </a:xfrm>
          <a:prstGeom prst="rect">
            <a:avLst/>
          </a:prstGeom>
          <a:noFill/>
        </p:spPr>
        <p:txBody>
          <a:bodyPr wrap="square" rtlCol="0">
            <a:spAutoFit/>
          </a:bodyPr>
          <a:lstStyle/>
          <a:p>
            <a:r>
              <a:rPr lang="en-US" sz="1600" dirty="0"/>
              <a:t>Consultants</a:t>
            </a:r>
          </a:p>
        </p:txBody>
      </p:sp>
      <p:sp>
        <p:nvSpPr>
          <p:cNvPr id="16" name="TextBox 15">
            <a:extLst>
              <a:ext uri="{FF2B5EF4-FFF2-40B4-BE49-F238E27FC236}">
                <a16:creationId xmlns:a16="http://schemas.microsoft.com/office/drawing/2014/main" id="{42A7435F-1EA2-4EE5-92A5-3B2323AAF1D1}"/>
              </a:ext>
            </a:extLst>
          </p:cNvPr>
          <p:cNvSpPr txBox="1"/>
          <p:nvPr/>
        </p:nvSpPr>
        <p:spPr>
          <a:xfrm>
            <a:off x="8526679" y="4349724"/>
            <a:ext cx="2024306" cy="338554"/>
          </a:xfrm>
          <a:prstGeom prst="rect">
            <a:avLst/>
          </a:prstGeom>
          <a:noFill/>
        </p:spPr>
        <p:txBody>
          <a:bodyPr wrap="square" rtlCol="0">
            <a:spAutoFit/>
          </a:bodyPr>
          <a:lstStyle/>
          <a:p>
            <a:r>
              <a:rPr lang="en-US" sz="1600" dirty="0"/>
              <a:t>Insurance/Payers</a:t>
            </a:r>
          </a:p>
        </p:txBody>
      </p:sp>
      <p:sp>
        <p:nvSpPr>
          <p:cNvPr id="18" name="TextBox 17">
            <a:extLst>
              <a:ext uri="{FF2B5EF4-FFF2-40B4-BE49-F238E27FC236}">
                <a16:creationId xmlns:a16="http://schemas.microsoft.com/office/drawing/2014/main" id="{7E63303A-3CDB-0449-F1F3-8C0776868B59}"/>
              </a:ext>
            </a:extLst>
          </p:cNvPr>
          <p:cNvSpPr txBox="1"/>
          <p:nvPr/>
        </p:nvSpPr>
        <p:spPr>
          <a:xfrm>
            <a:off x="10008545" y="5955906"/>
            <a:ext cx="2354583" cy="276999"/>
          </a:xfrm>
          <a:prstGeom prst="rect">
            <a:avLst/>
          </a:prstGeom>
          <a:noFill/>
        </p:spPr>
        <p:txBody>
          <a:bodyPr wrap="square" rtlCol="0">
            <a:spAutoFit/>
          </a:bodyPr>
          <a:lstStyle/>
          <a:p>
            <a:r>
              <a:rPr lang="en-US" sz="1200" dirty="0">
                <a:hlinkClick r:id="rId6"/>
              </a:rPr>
              <a:t>*40 Webinar Statistics 2026</a:t>
            </a:r>
            <a:endParaRPr lang="en-US" sz="1200" dirty="0"/>
          </a:p>
        </p:txBody>
      </p:sp>
    </p:spTree>
    <p:extLst>
      <p:ext uri="{BB962C8B-B14F-4D97-AF65-F5344CB8AC3E}">
        <p14:creationId xmlns:p14="http://schemas.microsoft.com/office/powerpoint/2010/main" val="3120313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CA340-A8C5-183A-82FB-5719006C1196}"/>
              </a:ext>
            </a:extLst>
          </p:cNvPr>
          <p:cNvSpPr>
            <a:spLocks noGrp="1"/>
          </p:cNvSpPr>
          <p:nvPr>
            <p:ph type="ctrTitle"/>
          </p:nvPr>
        </p:nvSpPr>
        <p:spPr/>
        <p:txBody>
          <a:bodyPr/>
          <a:lstStyle/>
          <a:p>
            <a:r>
              <a:rPr lang="en-US" b="1"/>
              <a:t>Post-Event Feedback</a:t>
            </a:r>
          </a:p>
        </p:txBody>
      </p:sp>
      <p:grpSp>
        <p:nvGrpSpPr>
          <p:cNvPr id="22" name="Group 21">
            <a:extLst>
              <a:ext uri="{FF2B5EF4-FFF2-40B4-BE49-F238E27FC236}">
                <a16:creationId xmlns:a16="http://schemas.microsoft.com/office/drawing/2014/main" id="{4779D67C-1487-A262-828E-6C8BF2A3B315}"/>
              </a:ext>
            </a:extLst>
          </p:cNvPr>
          <p:cNvGrpSpPr/>
          <p:nvPr/>
        </p:nvGrpSpPr>
        <p:grpSpPr>
          <a:xfrm>
            <a:off x="4487537" y="4980144"/>
            <a:ext cx="3216925" cy="1877855"/>
            <a:chOff x="4487537" y="4980144"/>
            <a:chExt cx="3216925" cy="1877855"/>
          </a:xfrm>
        </p:grpSpPr>
        <p:sp>
          <p:nvSpPr>
            <p:cNvPr id="8" name="Rectangle 7">
              <a:extLst>
                <a:ext uri="{FF2B5EF4-FFF2-40B4-BE49-F238E27FC236}">
                  <a16:creationId xmlns:a16="http://schemas.microsoft.com/office/drawing/2014/main" id="{74716413-3EB5-0BC9-8F27-BEFA102753F1}"/>
                </a:ext>
              </a:extLst>
            </p:cNvPr>
            <p:cNvSpPr/>
            <p:nvPr/>
          </p:nvSpPr>
          <p:spPr>
            <a:xfrm>
              <a:off x="4487537" y="4980144"/>
              <a:ext cx="3216925" cy="1877855"/>
            </a:xfrm>
            <a:prstGeom prst="rect">
              <a:avLst/>
            </a:prstGeom>
            <a:gradFill>
              <a:gsLst>
                <a:gs pos="0">
                  <a:srgbClr val="AED68A"/>
                </a:gs>
                <a:gs pos="100000">
                  <a:srgbClr val="E5F2DA"/>
                </a:gs>
              </a:gsLst>
              <a:lin ang="4200000" scaled="0"/>
            </a:gra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grpSp>
          <p:nvGrpSpPr>
            <p:cNvPr id="3" name="Group 2">
              <a:extLst>
                <a:ext uri="{FF2B5EF4-FFF2-40B4-BE49-F238E27FC236}">
                  <a16:creationId xmlns:a16="http://schemas.microsoft.com/office/drawing/2014/main" id="{72D21B39-AF71-5B27-629E-16C346CB35E0}"/>
                </a:ext>
              </a:extLst>
            </p:cNvPr>
            <p:cNvGrpSpPr/>
            <p:nvPr/>
          </p:nvGrpSpPr>
          <p:grpSpPr>
            <a:xfrm>
              <a:off x="4672477" y="5787992"/>
              <a:ext cx="2847046" cy="715791"/>
              <a:chOff x="8556726" y="1702960"/>
              <a:chExt cx="2847046" cy="903592"/>
            </a:xfrm>
          </p:grpSpPr>
          <p:sp>
            <p:nvSpPr>
              <p:cNvPr id="4" name="TextBox 3">
                <a:extLst>
                  <a:ext uri="{FF2B5EF4-FFF2-40B4-BE49-F238E27FC236}">
                    <a16:creationId xmlns:a16="http://schemas.microsoft.com/office/drawing/2014/main" id="{B3613E65-28AF-1BE3-CF9C-E5C9EA9E51E9}"/>
                  </a:ext>
                </a:extLst>
              </p:cNvPr>
              <p:cNvSpPr txBox="1"/>
              <p:nvPr/>
            </p:nvSpPr>
            <p:spPr>
              <a:xfrm>
                <a:off x="8556726" y="1702960"/>
                <a:ext cx="2847046" cy="369330"/>
              </a:xfrm>
              <a:prstGeom prst="rect">
                <a:avLst/>
              </a:prstGeom>
              <a:noFill/>
            </p:spPr>
            <p:txBody>
              <a:bodyPr wrap="square" rtlCol="0">
                <a:spAutoFit/>
              </a:bodyPr>
              <a:lstStyle/>
              <a:p>
                <a:r>
                  <a:rPr lang="en-US" b="1" dirty="0">
                    <a:solidFill>
                      <a:srgbClr val="022B5B"/>
                    </a:solidFill>
                  </a:rPr>
                  <a:t>Total Survey Responses</a:t>
                </a:r>
              </a:p>
            </p:txBody>
          </p:sp>
          <p:sp>
            <p:nvSpPr>
              <p:cNvPr id="7" name="TextBox 6">
                <a:extLst>
                  <a:ext uri="{FF2B5EF4-FFF2-40B4-BE49-F238E27FC236}">
                    <a16:creationId xmlns:a16="http://schemas.microsoft.com/office/drawing/2014/main" id="{1595A2E8-C08E-4EB4-FC26-F1A9864B83DE}"/>
                  </a:ext>
                </a:extLst>
              </p:cNvPr>
              <p:cNvSpPr txBox="1"/>
              <p:nvPr/>
            </p:nvSpPr>
            <p:spPr>
              <a:xfrm>
                <a:off x="8769762" y="2083331"/>
                <a:ext cx="2428580" cy="523221"/>
              </a:xfrm>
              <a:prstGeom prst="rect">
                <a:avLst/>
              </a:prstGeom>
              <a:noFill/>
            </p:spPr>
            <p:txBody>
              <a:bodyPr wrap="square" rtlCol="0">
                <a:spAutoFit/>
              </a:bodyPr>
              <a:lstStyle/>
              <a:p>
                <a:pPr algn="ctr"/>
                <a:r>
                  <a:rPr lang="en-US" sz="2800" b="1">
                    <a:solidFill>
                      <a:schemeClr val="accent1"/>
                    </a:solidFill>
                  </a:rPr>
                  <a:t>75</a:t>
                </a:r>
              </a:p>
            </p:txBody>
          </p:sp>
        </p:grpSp>
        <p:grpSp>
          <p:nvGrpSpPr>
            <p:cNvPr id="10" name="Group 9">
              <a:extLst>
                <a:ext uri="{FF2B5EF4-FFF2-40B4-BE49-F238E27FC236}">
                  <a16:creationId xmlns:a16="http://schemas.microsoft.com/office/drawing/2014/main" id="{1BB59640-2B62-E3B0-7C97-6D0E79D4FF82}"/>
                </a:ext>
              </a:extLst>
            </p:cNvPr>
            <p:cNvGrpSpPr/>
            <p:nvPr/>
          </p:nvGrpSpPr>
          <p:grpSpPr>
            <a:xfrm>
              <a:off x="5787845" y="5267692"/>
              <a:ext cx="616293" cy="616303"/>
              <a:chOff x="1351042" y="3689593"/>
              <a:chExt cx="671906" cy="671907"/>
            </a:xfrm>
          </p:grpSpPr>
          <p:sp>
            <p:nvSpPr>
              <p:cNvPr id="11" name="Isosceles Triangle 90">
                <a:extLst>
                  <a:ext uri="{FF2B5EF4-FFF2-40B4-BE49-F238E27FC236}">
                    <a16:creationId xmlns:a16="http://schemas.microsoft.com/office/drawing/2014/main" id="{E7A7551D-611F-6D39-DA8B-5400D05A1965}"/>
                  </a:ext>
                </a:extLst>
              </p:cNvPr>
              <p:cNvSpPr/>
              <p:nvPr/>
            </p:nvSpPr>
            <p:spPr>
              <a:xfrm rot="10800000" flipH="1">
                <a:off x="1479077" y="4055673"/>
                <a:ext cx="87568" cy="75490"/>
              </a:xfrm>
              <a:prstGeom prst="triangle">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2" name="Rectangle: Rounded Corners 91">
                <a:extLst>
                  <a:ext uri="{FF2B5EF4-FFF2-40B4-BE49-F238E27FC236}">
                    <a16:creationId xmlns:a16="http://schemas.microsoft.com/office/drawing/2014/main" id="{05D89040-A8B5-E51A-B0AC-090052BEAEBD}"/>
                  </a:ext>
                </a:extLst>
              </p:cNvPr>
              <p:cNvSpPr/>
              <p:nvPr/>
            </p:nvSpPr>
            <p:spPr>
              <a:xfrm flipH="1">
                <a:off x="1427314" y="3833449"/>
                <a:ext cx="330725" cy="226948"/>
              </a:xfrm>
              <a:prstGeom prst="roundRect">
                <a:avLst>
                  <a:gd name="adj" fmla="val 881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nvGrpSpPr>
              <p:cNvPr id="13" name="Group 12">
                <a:extLst>
                  <a:ext uri="{FF2B5EF4-FFF2-40B4-BE49-F238E27FC236}">
                    <a16:creationId xmlns:a16="http://schemas.microsoft.com/office/drawing/2014/main" id="{CA404522-D21F-C88C-D758-D43D92CCFCBE}"/>
                  </a:ext>
                </a:extLst>
              </p:cNvPr>
              <p:cNvGrpSpPr/>
              <p:nvPr/>
            </p:nvGrpSpPr>
            <p:grpSpPr>
              <a:xfrm>
                <a:off x="1351042" y="3689593"/>
                <a:ext cx="671906" cy="671907"/>
                <a:chOff x="5694235" y="3746163"/>
                <a:chExt cx="1344759" cy="1344758"/>
              </a:xfrm>
            </p:grpSpPr>
            <p:grpSp>
              <p:nvGrpSpPr>
                <p:cNvPr id="14" name="Group 13">
                  <a:extLst>
                    <a:ext uri="{FF2B5EF4-FFF2-40B4-BE49-F238E27FC236}">
                      <a16:creationId xmlns:a16="http://schemas.microsoft.com/office/drawing/2014/main" id="{43191749-0CCF-BF81-8F8B-EAD703E2EA9F}"/>
                    </a:ext>
                  </a:extLst>
                </p:cNvPr>
                <p:cNvGrpSpPr/>
                <p:nvPr/>
              </p:nvGrpSpPr>
              <p:grpSpPr>
                <a:xfrm>
                  <a:off x="6250675" y="4203509"/>
                  <a:ext cx="661916" cy="554129"/>
                  <a:chOff x="6250675" y="4203509"/>
                  <a:chExt cx="661916" cy="554129"/>
                </a:xfrm>
                <a:solidFill>
                  <a:srgbClr val="7EBD42"/>
                </a:solidFill>
              </p:grpSpPr>
              <p:sp>
                <p:nvSpPr>
                  <p:cNvPr id="16" name="Isosceles Triangle 95">
                    <a:extLst>
                      <a:ext uri="{FF2B5EF4-FFF2-40B4-BE49-F238E27FC236}">
                        <a16:creationId xmlns:a16="http://schemas.microsoft.com/office/drawing/2014/main" id="{81BFEDFA-A04E-D180-9230-E882EA48B183}"/>
                      </a:ext>
                    </a:extLst>
                  </p:cNvPr>
                  <p:cNvSpPr/>
                  <p:nvPr/>
                </p:nvSpPr>
                <p:spPr>
                  <a:xfrm rot="10800000">
                    <a:off x="6592878" y="4606552"/>
                    <a:ext cx="175260" cy="151086"/>
                  </a:xfrm>
                  <a:prstGeom prst="triangle">
                    <a:avLst>
                      <a:gd name="adj" fmla="val 0"/>
                    </a:avLst>
                  </a:prstGeom>
                  <a:solidFill>
                    <a:srgbClr val="003B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7" name="Rectangle: Rounded Corners 96">
                    <a:extLst>
                      <a:ext uri="{FF2B5EF4-FFF2-40B4-BE49-F238E27FC236}">
                        <a16:creationId xmlns:a16="http://schemas.microsoft.com/office/drawing/2014/main" id="{6A88F626-444A-487F-3C26-C2D818EBAE14}"/>
                      </a:ext>
                    </a:extLst>
                  </p:cNvPr>
                  <p:cNvSpPr/>
                  <p:nvPr/>
                </p:nvSpPr>
                <p:spPr>
                  <a:xfrm>
                    <a:off x="6250675" y="4203509"/>
                    <a:ext cx="661916" cy="454215"/>
                  </a:xfrm>
                  <a:prstGeom prst="roundRect">
                    <a:avLst>
                      <a:gd name="adj" fmla="val 8811"/>
                    </a:avLst>
                  </a:prstGeom>
                  <a:solidFill>
                    <a:srgbClr val="003B6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pic>
              <p:nvPicPr>
                <p:cNvPr id="15" name="Graphic 6" descr="Chat outline">
                  <a:extLst>
                    <a:ext uri="{FF2B5EF4-FFF2-40B4-BE49-F238E27FC236}">
                      <a16:creationId xmlns:a16="http://schemas.microsoft.com/office/drawing/2014/main" id="{9FC89A82-F3DD-E6F6-5B65-0B858F1354B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5694235" y="3746163"/>
                  <a:ext cx="1344759" cy="1344758"/>
                </a:xfrm>
                <a:prstGeom prst="rect">
                  <a:avLst/>
                </a:prstGeom>
              </p:spPr>
            </p:pic>
          </p:grpSp>
        </p:grpSp>
      </p:grpSp>
    </p:spTree>
    <p:extLst>
      <p:ext uri="{BB962C8B-B14F-4D97-AF65-F5344CB8AC3E}">
        <p14:creationId xmlns:p14="http://schemas.microsoft.com/office/powerpoint/2010/main" val="40505986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3C913-1D14-828A-30E2-6196AE93BFFB}"/>
              </a:ext>
            </a:extLst>
          </p:cNvPr>
          <p:cNvSpPr>
            <a:spLocks noGrp="1"/>
          </p:cNvSpPr>
          <p:nvPr>
            <p:ph type="title"/>
          </p:nvPr>
        </p:nvSpPr>
        <p:spPr/>
        <p:txBody>
          <a:bodyPr>
            <a:normAutofit fontScale="90000"/>
          </a:bodyPr>
          <a:lstStyle/>
          <a:p>
            <a:r>
              <a:rPr lang="en-US">
                <a:solidFill>
                  <a:srgbClr val="003B64"/>
                </a:solidFill>
              </a:rPr>
              <a:t>Please rate your overall experience during the HCPLAN 10th Anniversary Virtual Event.</a:t>
            </a:r>
          </a:p>
        </p:txBody>
      </p:sp>
      <p:graphicFrame>
        <p:nvGraphicFramePr>
          <p:cNvPr id="7" name="Content Placeholder 6">
            <a:extLst>
              <a:ext uri="{FF2B5EF4-FFF2-40B4-BE49-F238E27FC236}">
                <a16:creationId xmlns:a16="http://schemas.microsoft.com/office/drawing/2014/main" id="{B70010EF-FB16-DB3D-8E7E-0DF478895A42}"/>
              </a:ext>
            </a:extLst>
          </p:cNvPr>
          <p:cNvGraphicFramePr>
            <a:graphicFrameLocks noGrp="1"/>
          </p:cNvGraphicFramePr>
          <p:nvPr>
            <p:ph idx="1"/>
            <p:extLst>
              <p:ext uri="{D42A27DB-BD31-4B8C-83A1-F6EECF244321}">
                <p14:modId xmlns:p14="http://schemas.microsoft.com/office/powerpoint/2010/main" val="2791415373"/>
              </p:ext>
            </p:extLst>
          </p:nvPr>
        </p:nvGraphicFramePr>
        <p:xfrm>
          <a:off x="838200" y="1513657"/>
          <a:ext cx="10515600" cy="4351338"/>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a:extLst>
              <a:ext uri="{FF2B5EF4-FFF2-40B4-BE49-F238E27FC236}">
                <a16:creationId xmlns:a16="http://schemas.microsoft.com/office/drawing/2014/main" id="{BF2079DF-234B-089C-C1E9-E4208004861C}"/>
              </a:ext>
            </a:extLst>
          </p:cNvPr>
          <p:cNvSpPr>
            <a:spLocks noGrp="1"/>
          </p:cNvSpPr>
          <p:nvPr>
            <p:ph type="sldNum" sz="quarter" idx="12"/>
          </p:nvPr>
        </p:nvSpPr>
        <p:spPr/>
        <p:txBody>
          <a:bodyPr/>
          <a:lstStyle/>
          <a:p>
            <a:fld id="{16985025-2193-4D20-8010-DE0BC70DF1E5}" type="slidenum">
              <a:rPr lang="en-US" smtClean="0"/>
              <a:t>14</a:t>
            </a:fld>
            <a:endParaRPr lang="en-US"/>
          </a:p>
        </p:txBody>
      </p:sp>
    </p:spTree>
    <p:extLst>
      <p:ext uri="{BB962C8B-B14F-4D97-AF65-F5344CB8AC3E}">
        <p14:creationId xmlns:p14="http://schemas.microsoft.com/office/powerpoint/2010/main" val="21115598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218BE9-A9C1-ADDD-9E76-152608DEC0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37D1A4-A526-22C2-3218-3B39ECA87DFD}"/>
              </a:ext>
            </a:extLst>
          </p:cNvPr>
          <p:cNvSpPr>
            <a:spLocks noGrp="1"/>
          </p:cNvSpPr>
          <p:nvPr>
            <p:ph type="title"/>
          </p:nvPr>
        </p:nvSpPr>
        <p:spPr/>
        <p:txBody>
          <a:bodyPr>
            <a:normAutofit/>
          </a:bodyPr>
          <a:lstStyle/>
          <a:p>
            <a:r>
              <a:rPr lang="en-US" sz="4000">
                <a:solidFill>
                  <a:srgbClr val="003B64"/>
                </a:solidFill>
              </a:rPr>
              <a:t>Please rate the effectiveness of the facilitators, speakers, and panelists.</a:t>
            </a:r>
          </a:p>
        </p:txBody>
      </p:sp>
      <p:graphicFrame>
        <p:nvGraphicFramePr>
          <p:cNvPr id="7" name="Content Placeholder 6">
            <a:extLst>
              <a:ext uri="{FF2B5EF4-FFF2-40B4-BE49-F238E27FC236}">
                <a16:creationId xmlns:a16="http://schemas.microsoft.com/office/drawing/2014/main" id="{CE999069-DD32-3FC2-DEBC-E39E1B47F42E}"/>
              </a:ext>
            </a:extLst>
          </p:cNvPr>
          <p:cNvGraphicFramePr>
            <a:graphicFrameLocks noGrp="1"/>
          </p:cNvGraphicFramePr>
          <p:nvPr>
            <p:ph idx="1"/>
            <p:extLst>
              <p:ext uri="{D42A27DB-BD31-4B8C-83A1-F6EECF244321}">
                <p14:modId xmlns:p14="http://schemas.microsoft.com/office/powerpoint/2010/main" val="3860103925"/>
              </p:ext>
            </p:extLst>
          </p:nvPr>
        </p:nvGraphicFramePr>
        <p:xfrm>
          <a:off x="838200" y="1517679"/>
          <a:ext cx="10515600" cy="4351338"/>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a:extLst>
              <a:ext uri="{FF2B5EF4-FFF2-40B4-BE49-F238E27FC236}">
                <a16:creationId xmlns:a16="http://schemas.microsoft.com/office/drawing/2014/main" id="{065D11EB-BF8D-8F7F-2870-0EA08DA8D494}"/>
              </a:ext>
            </a:extLst>
          </p:cNvPr>
          <p:cNvSpPr>
            <a:spLocks noGrp="1"/>
          </p:cNvSpPr>
          <p:nvPr>
            <p:ph type="sldNum" sz="quarter" idx="12"/>
          </p:nvPr>
        </p:nvSpPr>
        <p:spPr/>
        <p:txBody>
          <a:bodyPr/>
          <a:lstStyle/>
          <a:p>
            <a:fld id="{16985025-2193-4D20-8010-DE0BC70DF1E5}" type="slidenum">
              <a:rPr lang="en-US" smtClean="0"/>
              <a:t>15</a:t>
            </a:fld>
            <a:endParaRPr lang="en-US"/>
          </a:p>
        </p:txBody>
      </p:sp>
    </p:spTree>
    <p:extLst>
      <p:ext uri="{BB962C8B-B14F-4D97-AF65-F5344CB8AC3E}">
        <p14:creationId xmlns:p14="http://schemas.microsoft.com/office/powerpoint/2010/main" val="33261808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29F759-58F0-E5D2-D9FC-0788580251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D0ABF9-369A-8630-A3EB-8360BFCF666E}"/>
              </a:ext>
            </a:extLst>
          </p:cNvPr>
          <p:cNvSpPr>
            <a:spLocks noGrp="1"/>
          </p:cNvSpPr>
          <p:nvPr>
            <p:ph type="title"/>
          </p:nvPr>
        </p:nvSpPr>
        <p:spPr/>
        <p:txBody>
          <a:bodyPr>
            <a:normAutofit/>
          </a:bodyPr>
          <a:lstStyle/>
          <a:p>
            <a:r>
              <a:rPr lang="en-US" sz="4000">
                <a:solidFill>
                  <a:srgbClr val="003B64"/>
                </a:solidFill>
              </a:rPr>
              <a:t>The event format worked well for a virtual audience (pace, length, flow).</a:t>
            </a:r>
          </a:p>
        </p:txBody>
      </p:sp>
      <p:graphicFrame>
        <p:nvGraphicFramePr>
          <p:cNvPr id="7" name="Content Placeholder 6">
            <a:extLst>
              <a:ext uri="{FF2B5EF4-FFF2-40B4-BE49-F238E27FC236}">
                <a16:creationId xmlns:a16="http://schemas.microsoft.com/office/drawing/2014/main" id="{51EC9692-ED9F-7F0D-67EB-B5F6F864C7B3}"/>
              </a:ext>
            </a:extLst>
          </p:cNvPr>
          <p:cNvGraphicFramePr>
            <a:graphicFrameLocks noGrp="1"/>
          </p:cNvGraphicFramePr>
          <p:nvPr>
            <p:ph idx="1"/>
            <p:extLst>
              <p:ext uri="{D42A27DB-BD31-4B8C-83A1-F6EECF244321}">
                <p14:modId xmlns:p14="http://schemas.microsoft.com/office/powerpoint/2010/main" val="3377954454"/>
              </p:ext>
            </p:extLst>
          </p:nvPr>
        </p:nvGraphicFramePr>
        <p:xfrm>
          <a:off x="838200" y="1492512"/>
          <a:ext cx="10515600" cy="4351338"/>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a:extLst>
              <a:ext uri="{FF2B5EF4-FFF2-40B4-BE49-F238E27FC236}">
                <a16:creationId xmlns:a16="http://schemas.microsoft.com/office/drawing/2014/main" id="{49F6DF94-B55D-E46A-7398-A52133C6199C}"/>
              </a:ext>
            </a:extLst>
          </p:cNvPr>
          <p:cNvSpPr>
            <a:spLocks noGrp="1"/>
          </p:cNvSpPr>
          <p:nvPr>
            <p:ph type="sldNum" sz="quarter" idx="12"/>
          </p:nvPr>
        </p:nvSpPr>
        <p:spPr/>
        <p:txBody>
          <a:bodyPr/>
          <a:lstStyle/>
          <a:p>
            <a:fld id="{16985025-2193-4D20-8010-DE0BC70DF1E5}" type="slidenum">
              <a:rPr lang="en-US" smtClean="0"/>
              <a:t>16</a:t>
            </a:fld>
            <a:endParaRPr lang="en-US"/>
          </a:p>
        </p:txBody>
      </p:sp>
    </p:spTree>
    <p:extLst>
      <p:ext uri="{BB962C8B-B14F-4D97-AF65-F5344CB8AC3E}">
        <p14:creationId xmlns:p14="http://schemas.microsoft.com/office/powerpoint/2010/main" val="15188554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910A93-A9AB-10BB-8D5A-99A5B9462C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CEEB2B-2DEF-7CC6-24E1-8C29C330E50D}"/>
              </a:ext>
            </a:extLst>
          </p:cNvPr>
          <p:cNvSpPr>
            <a:spLocks noGrp="1"/>
          </p:cNvSpPr>
          <p:nvPr>
            <p:ph type="title"/>
          </p:nvPr>
        </p:nvSpPr>
        <p:spPr>
          <a:xfrm>
            <a:off x="838200" y="140308"/>
            <a:ext cx="6116273" cy="1242979"/>
          </a:xfrm>
        </p:spPr>
        <p:txBody>
          <a:bodyPr>
            <a:noAutofit/>
          </a:bodyPr>
          <a:lstStyle/>
          <a:p>
            <a:r>
              <a:rPr lang="en-US" sz="4000" dirty="0">
                <a:solidFill>
                  <a:srgbClr val="003B64"/>
                </a:solidFill>
              </a:rPr>
              <a:t>What should we change for our next virtual event?</a:t>
            </a:r>
          </a:p>
        </p:txBody>
      </p:sp>
      <p:sp>
        <p:nvSpPr>
          <p:cNvPr id="15" name="Speech Bubble: Rectangle with Corners Rounded 14">
            <a:extLst>
              <a:ext uri="{FF2B5EF4-FFF2-40B4-BE49-F238E27FC236}">
                <a16:creationId xmlns:a16="http://schemas.microsoft.com/office/drawing/2014/main" id="{1D279F61-0441-EEF6-6371-B01DE42AD659}"/>
              </a:ext>
            </a:extLst>
          </p:cNvPr>
          <p:cNvSpPr/>
          <p:nvPr/>
        </p:nvSpPr>
        <p:spPr>
          <a:xfrm>
            <a:off x="419100" y="2152424"/>
            <a:ext cx="1703880" cy="1020906"/>
          </a:xfrm>
          <a:prstGeom prst="wedgeRoundRectCallout">
            <a:avLst>
              <a:gd name="adj1" fmla="val -21775"/>
              <a:gd name="adj2" fmla="val 75329"/>
              <a:gd name="adj3" fmla="val 16667"/>
            </a:avLst>
          </a:prstGeom>
          <a:solidFill>
            <a:srgbClr val="AED68A"/>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91440" rIns="91440" bIns="91440" rtlCol="0" anchor="ctr"/>
          <a:lstStyle/>
          <a:p>
            <a:pPr lvl="0" fontAlgn="b">
              <a:defRPr/>
            </a:pPr>
            <a:r>
              <a:rPr lang="en-US" sz="1100">
                <a:solidFill>
                  <a:srgbClr val="000000"/>
                </a:solidFill>
              </a:rPr>
              <a:t>Include </a:t>
            </a:r>
            <a:r>
              <a:rPr lang="en-US" sz="1100" b="1">
                <a:solidFill>
                  <a:srgbClr val="000000"/>
                </a:solidFill>
              </a:rPr>
              <a:t>physician leaders </a:t>
            </a:r>
            <a:r>
              <a:rPr lang="en-US" sz="1100">
                <a:solidFill>
                  <a:srgbClr val="000000"/>
                </a:solidFill>
              </a:rPr>
              <a:t>and </a:t>
            </a:r>
            <a:r>
              <a:rPr lang="en-US" sz="1100" b="1">
                <a:solidFill>
                  <a:srgbClr val="000000"/>
                </a:solidFill>
              </a:rPr>
              <a:t>patients</a:t>
            </a:r>
            <a:r>
              <a:rPr lang="en-US" sz="1100">
                <a:solidFill>
                  <a:srgbClr val="000000"/>
                </a:solidFill>
              </a:rPr>
              <a:t>.</a:t>
            </a:r>
            <a:endParaRPr kumimoji="0" lang="en-US" sz="1100" b="0" i="0" u="none" strike="noStrike" kern="1200" cap="none" spc="0" normalizeH="0" baseline="0" noProof="0">
              <a:ln>
                <a:noFill/>
              </a:ln>
              <a:solidFill>
                <a:srgbClr val="000000"/>
              </a:solidFill>
              <a:effectLst/>
              <a:uLnTx/>
              <a:uFillTx/>
              <a:latin typeface="Arial"/>
              <a:ea typeface="+mn-ea"/>
              <a:cs typeface="+mn-cs"/>
            </a:endParaRPr>
          </a:p>
        </p:txBody>
      </p:sp>
      <p:sp>
        <p:nvSpPr>
          <p:cNvPr id="16" name="Speech Bubble: Rectangle with Corners Rounded 15">
            <a:extLst>
              <a:ext uri="{FF2B5EF4-FFF2-40B4-BE49-F238E27FC236}">
                <a16:creationId xmlns:a16="http://schemas.microsoft.com/office/drawing/2014/main" id="{4BA51C96-0B28-56A3-BE5E-58C9F181AEB7}"/>
              </a:ext>
            </a:extLst>
          </p:cNvPr>
          <p:cNvSpPr/>
          <p:nvPr/>
        </p:nvSpPr>
        <p:spPr>
          <a:xfrm>
            <a:off x="2322435" y="2131515"/>
            <a:ext cx="1430960" cy="1041814"/>
          </a:xfrm>
          <a:prstGeom prst="wedgeRoundRectCallout">
            <a:avLst>
              <a:gd name="adj1" fmla="val 33534"/>
              <a:gd name="adj2" fmla="val 75018"/>
              <a:gd name="adj3" fmla="val 16667"/>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91440" rIns="91440" bIns="91440" rtlCol="0" anchor="ctr"/>
          <a:lstStyle/>
          <a:p>
            <a:pPr lvl="0" fontAlgn="b">
              <a:defRPr/>
            </a:pPr>
            <a:r>
              <a:rPr lang="en-US" sz="1100">
                <a:solidFill>
                  <a:srgbClr val="000000"/>
                </a:solidFill>
              </a:rPr>
              <a:t>Consider </a:t>
            </a:r>
            <a:r>
              <a:rPr lang="en-US" sz="1100" b="1">
                <a:solidFill>
                  <a:srgbClr val="000000"/>
                </a:solidFill>
              </a:rPr>
              <a:t>shorter length of panels</a:t>
            </a:r>
            <a:r>
              <a:rPr lang="en-US" sz="1100">
                <a:solidFill>
                  <a:srgbClr val="000000"/>
                </a:solidFill>
              </a:rPr>
              <a:t>.</a:t>
            </a:r>
          </a:p>
        </p:txBody>
      </p:sp>
      <p:sp>
        <p:nvSpPr>
          <p:cNvPr id="17" name="Speech Bubble: Rectangle with Corners Rounded 16">
            <a:extLst>
              <a:ext uri="{FF2B5EF4-FFF2-40B4-BE49-F238E27FC236}">
                <a16:creationId xmlns:a16="http://schemas.microsoft.com/office/drawing/2014/main" id="{F378BC7E-3EDE-B7E3-8A7E-891D0FCE69B6}"/>
              </a:ext>
            </a:extLst>
          </p:cNvPr>
          <p:cNvSpPr/>
          <p:nvPr/>
        </p:nvSpPr>
        <p:spPr>
          <a:xfrm>
            <a:off x="3952850" y="2152424"/>
            <a:ext cx="3289607" cy="1020906"/>
          </a:xfrm>
          <a:prstGeom prst="wedgeRoundRectCallout">
            <a:avLst>
              <a:gd name="adj1" fmla="val -37323"/>
              <a:gd name="adj2" fmla="val 75909"/>
              <a:gd name="adj3" fmla="val 16667"/>
            </a:avLst>
          </a:prstGeom>
          <a:solidFill>
            <a:srgbClr val="AED68A"/>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91440" rIns="91440" bIns="91440" rtlCol="0" anchor="ctr"/>
          <a:lstStyle/>
          <a:p>
            <a:pPr lvl="0" fontAlgn="b">
              <a:defRPr/>
            </a:pPr>
            <a:r>
              <a:rPr lang="en-US" sz="1100">
                <a:solidFill>
                  <a:srgbClr val="000000"/>
                </a:solidFill>
              </a:rPr>
              <a:t>I would like to see the </a:t>
            </a:r>
            <a:r>
              <a:rPr lang="en-US" sz="1100" b="1" dirty="0">
                <a:solidFill>
                  <a:srgbClr val="000000"/>
                </a:solidFill>
              </a:rPr>
              <a:t>data from the prior calendar year's measurement effort </a:t>
            </a:r>
            <a:r>
              <a:rPr lang="en-US" sz="1100">
                <a:solidFill>
                  <a:srgbClr val="000000"/>
                </a:solidFill>
              </a:rPr>
              <a:t>a bit earlier in the agenda. That was my main interest and it felt like it should have been more featured.</a:t>
            </a:r>
            <a:endParaRPr lang="en-US" sz="1100" b="0" i="0" u="none" strike="noStrike" kern="1200">
              <a:solidFill>
                <a:srgbClr val="000000"/>
              </a:solidFill>
              <a:effectLst/>
              <a:latin typeface="+mn-lt"/>
              <a:ea typeface="+mn-ea"/>
              <a:cs typeface="+mn-cs"/>
            </a:endParaRPr>
          </a:p>
        </p:txBody>
      </p:sp>
      <p:sp>
        <p:nvSpPr>
          <p:cNvPr id="18" name="Speech Bubble: Rectangle with Corners Rounded 17">
            <a:extLst>
              <a:ext uri="{FF2B5EF4-FFF2-40B4-BE49-F238E27FC236}">
                <a16:creationId xmlns:a16="http://schemas.microsoft.com/office/drawing/2014/main" id="{21F42E92-B16D-0073-DE6D-BF5C8C7DFAE8}"/>
              </a:ext>
            </a:extLst>
          </p:cNvPr>
          <p:cNvSpPr/>
          <p:nvPr/>
        </p:nvSpPr>
        <p:spPr>
          <a:xfrm>
            <a:off x="2493237" y="3633017"/>
            <a:ext cx="2886223" cy="1188720"/>
          </a:xfrm>
          <a:prstGeom prst="wedgeRoundRectCallout">
            <a:avLst>
              <a:gd name="adj1" fmla="val 8484"/>
              <a:gd name="adj2" fmla="val 71267"/>
              <a:gd name="adj3" fmla="val 16667"/>
            </a:avLst>
          </a:prstGeom>
          <a:solidFill>
            <a:srgbClr val="AED68A"/>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91440" rIns="91440" bIns="91440" rtlCol="0" anchor="ctr"/>
          <a:lstStyle/>
          <a:p>
            <a:pPr lvl="0" fontAlgn="b">
              <a:defRPr/>
            </a:pPr>
            <a:r>
              <a:rPr lang="en-US" sz="1100">
                <a:solidFill>
                  <a:srgbClr val="000000"/>
                </a:solidFill>
              </a:rPr>
              <a:t>Would be good to hear more tactical strategies, more about examples in each category, more measures used in each category. To you, this might feel like more </a:t>
            </a:r>
            <a:r>
              <a:rPr lang="en-US" sz="1100" b="1" dirty="0">
                <a:solidFill>
                  <a:srgbClr val="000000"/>
                </a:solidFill>
              </a:rPr>
              <a:t>HCP-LAN APM 101</a:t>
            </a:r>
            <a:r>
              <a:rPr lang="en-US" sz="1100">
                <a:solidFill>
                  <a:srgbClr val="000000"/>
                </a:solidFill>
              </a:rPr>
              <a:t>.</a:t>
            </a:r>
            <a:endParaRPr lang="en-US" sz="1100" b="0" i="0" u="none" strike="noStrike" kern="1200">
              <a:solidFill>
                <a:srgbClr val="000000"/>
              </a:solidFill>
              <a:effectLst/>
              <a:latin typeface="+mn-lt"/>
              <a:ea typeface="+mn-ea"/>
              <a:cs typeface="+mn-cs"/>
            </a:endParaRPr>
          </a:p>
        </p:txBody>
      </p:sp>
      <p:sp>
        <p:nvSpPr>
          <p:cNvPr id="19" name="Speech Bubble: Rectangle with Corners Rounded 18">
            <a:extLst>
              <a:ext uri="{FF2B5EF4-FFF2-40B4-BE49-F238E27FC236}">
                <a16:creationId xmlns:a16="http://schemas.microsoft.com/office/drawing/2014/main" id="{2F5F1EB3-7EB6-D141-20A9-D09607424C08}"/>
              </a:ext>
            </a:extLst>
          </p:cNvPr>
          <p:cNvSpPr/>
          <p:nvPr/>
        </p:nvSpPr>
        <p:spPr>
          <a:xfrm>
            <a:off x="7442671" y="2131516"/>
            <a:ext cx="1663576" cy="1041814"/>
          </a:xfrm>
          <a:prstGeom prst="wedgeRoundRectCallout">
            <a:avLst>
              <a:gd name="adj1" fmla="val 33893"/>
              <a:gd name="adj2" fmla="val 75659"/>
              <a:gd name="adj3" fmla="val 16667"/>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91440" rIns="91440" bIns="91440" rtlCol="0" anchor="ctr"/>
          <a:lstStyle/>
          <a:p>
            <a:pPr lvl="0" fontAlgn="b">
              <a:defRPr/>
            </a:pPr>
            <a:r>
              <a:rPr lang="en-US" sz="1100">
                <a:solidFill>
                  <a:srgbClr val="000000"/>
                </a:solidFill>
              </a:rPr>
              <a:t>Address the </a:t>
            </a:r>
            <a:r>
              <a:rPr lang="en-US" sz="1100" b="1">
                <a:solidFill>
                  <a:srgbClr val="000000"/>
                </a:solidFill>
              </a:rPr>
              <a:t>relevance of VBP </a:t>
            </a:r>
            <a:r>
              <a:rPr lang="en-US" sz="1100">
                <a:solidFill>
                  <a:srgbClr val="000000"/>
                </a:solidFill>
              </a:rPr>
              <a:t>in an era of economic vicissitudes. </a:t>
            </a:r>
          </a:p>
        </p:txBody>
      </p:sp>
      <p:sp>
        <p:nvSpPr>
          <p:cNvPr id="20" name="Speech Bubble: Rectangle with Corners Rounded 19">
            <a:extLst>
              <a:ext uri="{FF2B5EF4-FFF2-40B4-BE49-F238E27FC236}">
                <a16:creationId xmlns:a16="http://schemas.microsoft.com/office/drawing/2014/main" id="{8454B99D-AF1D-1025-51D4-8F01A6384BF4}"/>
              </a:ext>
            </a:extLst>
          </p:cNvPr>
          <p:cNvSpPr/>
          <p:nvPr/>
        </p:nvSpPr>
        <p:spPr>
          <a:xfrm>
            <a:off x="9306461" y="2131515"/>
            <a:ext cx="2551644" cy="1041814"/>
          </a:xfrm>
          <a:prstGeom prst="wedgeRoundRectCallout">
            <a:avLst>
              <a:gd name="adj1" fmla="val -33116"/>
              <a:gd name="adj2" fmla="val 76091"/>
              <a:gd name="adj3" fmla="val 16667"/>
            </a:avLst>
          </a:prstGeom>
          <a:solidFill>
            <a:srgbClr val="AED68A"/>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91440" rIns="91440" bIns="91440" rtlCol="0" anchor="ctr"/>
          <a:lstStyle/>
          <a:p>
            <a:pPr lvl="0" fontAlgn="b">
              <a:defRPr/>
            </a:pPr>
            <a:r>
              <a:rPr lang="en-US" sz="1100">
                <a:solidFill>
                  <a:srgbClr val="000000"/>
                </a:solidFill>
              </a:rPr>
              <a:t>Incorporate panel to provide </a:t>
            </a:r>
            <a:r>
              <a:rPr lang="en-US" sz="1100" b="1">
                <a:solidFill>
                  <a:srgbClr val="000000"/>
                </a:solidFill>
              </a:rPr>
              <a:t>real-life examples of plan-provider partnerships</a:t>
            </a:r>
            <a:r>
              <a:rPr lang="en-US" sz="1100">
                <a:solidFill>
                  <a:srgbClr val="000000"/>
                </a:solidFill>
              </a:rPr>
              <a:t> and practice transformation enabling successful VBC/VBP arrangements.</a:t>
            </a:r>
            <a:endParaRPr lang="en-US" sz="1100" b="0" i="0" u="none" strike="noStrike" kern="1200">
              <a:solidFill>
                <a:srgbClr val="000000"/>
              </a:solidFill>
              <a:effectLst/>
              <a:latin typeface="+mn-lt"/>
              <a:ea typeface="+mn-ea"/>
              <a:cs typeface="+mn-cs"/>
            </a:endParaRPr>
          </a:p>
        </p:txBody>
      </p:sp>
      <p:sp>
        <p:nvSpPr>
          <p:cNvPr id="21" name="Speech Bubble: Rectangle with Corners Rounded 20">
            <a:extLst>
              <a:ext uri="{FF2B5EF4-FFF2-40B4-BE49-F238E27FC236}">
                <a16:creationId xmlns:a16="http://schemas.microsoft.com/office/drawing/2014/main" id="{18C2096D-9CCD-E84D-C714-096263BB216F}"/>
              </a:ext>
            </a:extLst>
          </p:cNvPr>
          <p:cNvSpPr/>
          <p:nvPr/>
        </p:nvSpPr>
        <p:spPr>
          <a:xfrm>
            <a:off x="5570087" y="3633017"/>
            <a:ext cx="2846575" cy="1188720"/>
          </a:xfrm>
          <a:prstGeom prst="wedgeRoundRectCallout">
            <a:avLst>
              <a:gd name="adj1" fmla="val 34765"/>
              <a:gd name="adj2" fmla="val 70365"/>
              <a:gd name="adj3" fmla="val 16667"/>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91440" rIns="91440" bIns="91440" rtlCol="0" anchor="ctr"/>
          <a:lstStyle/>
          <a:p>
            <a:pPr fontAlgn="b">
              <a:defRPr/>
            </a:pPr>
            <a:r>
              <a:rPr lang="en-US" sz="1100" b="1" dirty="0">
                <a:solidFill>
                  <a:srgbClr val="000000"/>
                </a:solidFill>
              </a:rPr>
              <a:t>Allow audience participation </a:t>
            </a:r>
            <a:r>
              <a:rPr lang="en-US" sz="1100">
                <a:solidFill>
                  <a:srgbClr val="000000"/>
                </a:solidFill>
              </a:rPr>
              <a:t>by soliciting questions/comments ahead of the meeting using the agenda of the future meeting.</a:t>
            </a:r>
            <a:endParaRPr lang="en-US" sz="1100" b="0" i="0" u="none" strike="noStrike" kern="1200">
              <a:solidFill>
                <a:srgbClr val="000000"/>
              </a:solidFill>
              <a:effectLst/>
              <a:latin typeface="+mn-lt"/>
              <a:ea typeface="+mn-ea"/>
              <a:cs typeface="+mn-cs"/>
            </a:endParaRPr>
          </a:p>
        </p:txBody>
      </p:sp>
      <p:sp>
        <p:nvSpPr>
          <p:cNvPr id="3" name="Speech Bubble: Rectangle with Corners Rounded 2">
            <a:extLst>
              <a:ext uri="{FF2B5EF4-FFF2-40B4-BE49-F238E27FC236}">
                <a16:creationId xmlns:a16="http://schemas.microsoft.com/office/drawing/2014/main" id="{4551B72B-F94E-18B2-7D08-4CF1989258F8}"/>
              </a:ext>
            </a:extLst>
          </p:cNvPr>
          <p:cNvSpPr/>
          <p:nvPr/>
        </p:nvSpPr>
        <p:spPr>
          <a:xfrm>
            <a:off x="419100" y="3633017"/>
            <a:ext cx="1883510" cy="1188720"/>
          </a:xfrm>
          <a:prstGeom prst="wedgeRoundRectCallout">
            <a:avLst>
              <a:gd name="adj1" fmla="val 33278"/>
              <a:gd name="adj2" fmla="val 71251"/>
              <a:gd name="adj3" fmla="val 16667"/>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91440" rIns="91440" bIns="91440" rtlCol="0" anchor="ctr"/>
          <a:lstStyle/>
          <a:p>
            <a:pPr lvl="0" fontAlgn="b">
              <a:defRPr/>
            </a:pPr>
            <a:r>
              <a:rPr lang="en-US" sz="1100" b="1" dirty="0">
                <a:solidFill>
                  <a:srgbClr val="000000"/>
                </a:solidFill>
              </a:rPr>
              <a:t>More in depth review </a:t>
            </a:r>
            <a:r>
              <a:rPr lang="en-US" sz="1100">
                <a:solidFill>
                  <a:srgbClr val="000000"/>
                </a:solidFill>
              </a:rPr>
              <a:t>of the current and plan value-based models.</a:t>
            </a:r>
            <a:endParaRPr lang="en-US" sz="1100" b="0" i="0" u="none" strike="noStrike">
              <a:solidFill>
                <a:srgbClr val="000000"/>
              </a:solidFill>
              <a:effectLst/>
              <a:latin typeface="+mj-lt"/>
            </a:endParaRPr>
          </a:p>
        </p:txBody>
      </p:sp>
      <p:sp>
        <p:nvSpPr>
          <p:cNvPr id="4" name="Speech Bubble: Rectangle with Corners Rounded 3">
            <a:extLst>
              <a:ext uri="{FF2B5EF4-FFF2-40B4-BE49-F238E27FC236}">
                <a16:creationId xmlns:a16="http://schemas.microsoft.com/office/drawing/2014/main" id="{8C791A92-3D38-4F60-FFF0-D635F444D9DC}"/>
              </a:ext>
            </a:extLst>
          </p:cNvPr>
          <p:cNvSpPr/>
          <p:nvPr/>
        </p:nvSpPr>
        <p:spPr>
          <a:xfrm>
            <a:off x="8607289" y="3633018"/>
            <a:ext cx="3250816" cy="1188720"/>
          </a:xfrm>
          <a:prstGeom prst="wedgeRoundRectCallout">
            <a:avLst>
              <a:gd name="adj1" fmla="val 8334"/>
              <a:gd name="adj2" fmla="val 70533"/>
              <a:gd name="adj3" fmla="val 16667"/>
            </a:avLst>
          </a:prstGeom>
          <a:solidFill>
            <a:srgbClr val="AED68A"/>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91440" rIns="91440" bIns="91440" rtlCol="0" anchor="ctr"/>
          <a:lstStyle/>
          <a:p>
            <a:pPr lvl="0" fontAlgn="b">
              <a:defRPr/>
            </a:pPr>
            <a:r>
              <a:rPr lang="en-US" sz="1100">
                <a:solidFill>
                  <a:srgbClr val="000000"/>
                </a:solidFill>
              </a:rPr>
              <a:t>Speak to </a:t>
            </a:r>
            <a:r>
              <a:rPr lang="en-US" sz="1100" b="1" dirty="0">
                <a:solidFill>
                  <a:srgbClr val="000000"/>
                </a:solidFill>
              </a:rPr>
              <a:t>specifics in the states </a:t>
            </a:r>
            <a:r>
              <a:rPr lang="en-US" sz="1100">
                <a:solidFill>
                  <a:srgbClr val="000000"/>
                </a:solidFill>
              </a:rPr>
              <a:t>and who is doing well and the barriers.</a:t>
            </a:r>
            <a:endParaRPr lang="en-US" sz="1100" b="0" i="0" u="none" strike="noStrike" kern="1200">
              <a:solidFill>
                <a:srgbClr val="000000"/>
              </a:solidFill>
              <a:effectLst/>
              <a:latin typeface="+mn-lt"/>
              <a:ea typeface="+mn-ea"/>
              <a:cs typeface="+mn-cs"/>
            </a:endParaRPr>
          </a:p>
        </p:txBody>
      </p:sp>
    </p:spTree>
    <p:custDataLst>
      <p:tags r:id="rId1"/>
    </p:custDataLst>
    <p:extLst>
      <p:ext uri="{BB962C8B-B14F-4D97-AF65-F5344CB8AC3E}">
        <p14:creationId xmlns:p14="http://schemas.microsoft.com/office/powerpoint/2010/main" val="41721179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A772E9-D69F-907E-D74B-3D5BC18167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C5BCC4-4C5A-61AC-AC72-C60BCFCA67AA}"/>
              </a:ext>
            </a:extLst>
          </p:cNvPr>
          <p:cNvSpPr>
            <a:spLocks noGrp="1"/>
          </p:cNvSpPr>
          <p:nvPr>
            <p:ph type="title"/>
          </p:nvPr>
        </p:nvSpPr>
        <p:spPr>
          <a:xfrm>
            <a:off x="838200" y="49078"/>
            <a:ext cx="6743700" cy="1325563"/>
          </a:xfrm>
        </p:spPr>
        <p:txBody>
          <a:bodyPr>
            <a:normAutofit/>
          </a:bodyPr>
          <a:lstStyle/>
          <a:p>
            <a:r>
              <a:rPr lang="en-US" sz="4000">
                <a:solidFill>
                  <a:srgbClr val="003B64"/>
                </a:solidFill>
              </a:rPr>
              <a:t>How likely are you to attend a future HCPLAN event?</a:t>
            </a:r>
          </a:p>
        </p:txBody>
      </p:sp>
      <p:graphicFrame>
        <p:nvGraphicFramePr>
          <p:cNvPr id="7" name="Content Placeholder 6">
            <a:extLst>
              <a:ext uri="{FF2B5EF4-FFF2-40B4-BE49-F238E27FC236}">
                <a16:creationId xmlns:a16="http://schemas.microsoft.com/office/drawing/2014/main" id="{2C4E9666-D423-CC99-B0D0-23D32455F73F}"/>
              </a:ext>
            </a:extLst>
          </p:cNvPr>
          <p:cNvGraphicFramePr>
            <a:graphicFrameLocks noGrp="1"/>
          </p:cNvGraphicFramePr>
          <p:nvPr>
            <p:ph idx="1"/>
            <p:extLst>
              <p:ext uri="{D42A27DB-BD31-4B8C-83A1-F6EECF244321}">
                <p14:modId xmlns:p14="http://schemas.microsoft.com/office/powerpoint/2010/main" val="2897679988"/>
              </p:ext>
            </p:extLst>
          </p:nvPr>
        </p:nvGraphicFramePr>
        <p:xfrm>
          <a:off x="838200" y="1513205"/>
          <a:ext cx="10515600" cy="4351338"/>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a:extLst>
              <a:ext uri="{FF2B5EF4-FFF2-40B4-BE49-F238E27FC236}">
                <a16:creationId xmlns:a16="http://schemas.microsoft.com/office/drawing/2014/main" id="{12B9AD14-F079-CCB4-F379-49D7D360CC60}"/>
              </a:ext>
            </a:extLst>
          </p:cNvPr>
          <p:cNvSpPr>
            <a:spLocks noGrp="1"/>
          </p:cNvSpPr>
          <p:nvPr>
            <p:ph type="sldNum" sz="quarter" idx="12"/>
          </p:nvPr>
        </p:nvSpPr>
        <p:spPr/>
        <p:txBody>
          <a:bodyPr/>
          <a:lstStyle/>
          <a:p>
            <a:fld id="{16985025-2193-4D20-8010-DE0BC70DF1E5}" type="slidenum">
              <a:rPr lang="en-US" smtClean="0"/>
              <a:t>18</a:t>
            </a:fld>
            <a:endParaRPr lang="en-US"/>
          </a:p>
        </p:txBody>
      </p:sp>
    </p:spTree>
    <p:extLst>
      <p:ext uri="{BB962C8B-B14F-4D97-AF65-F5344CB8AC3E}">
        <p14:creationId xmlns:p14="http://schemas.microsoft.com/office/powerpoint/2010/main" val="31672081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F1A2F8-642A-FD4A-8927-068FA8F343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F5C7B1-E6AC-8D27-1AC0-760C621E2F02}"/>
              </a:ext>
            </a:extLst>
          </p:cNvPr>
          <p:cNvSpPr>
            <a:spLocks noGrp="1"/>
          </p:cNvSpPr>
          <p:nvPr>
            <p:ph type="title"/>
          </p:nvPr>
        </p:nvSpPr>
        <p:spPr/>
        <p:txBody>
          <a:bodyPr>
            <a:normAutofit/>
          </a:bodyPr>
          <a:lstStyle/>
          <a:p>
            <a:r>
              <a:rPr lang="en-US" sz="4000">
                <a:solidFill>
                  <a:srgbClr val="003B64"/>
                </a:solidFill>
              </a:rPr>
              <a:t>How did you hear about this event?</a:t>
            </a:r>
          </a:p>
        </p:txBody>
      </p:sp>
      <p:graphicFrame>
        <p:nvGraphicFramePr>
          <p:cNvPr id="7" name="Content Placeholder 6">
            <a:extLst>
              <a:ext uri="{FF2B5EF4-FFF2-40B4-BE49-F238E27FC236}">
                <a16:creationId xmlns:a16="http://schemas.microsoft.com/office/drawing/2014/main" id="{E57E4E5D-FE98-2A08-5E41-0036F9D1DF0A}"/>
              </a:ext>
            </a:extLst>
          </p:cNvPr>
          <p:cNvGraphicFramePr>
            <a:graphicFrameLocks noGrp="1"/>
          </p:cNvGraphicFramePr>
          <p:nvPr>
            <p:ph idx="1"/>
            <p:extLst>
              <p:ext uri="{D42A27DB-BD31-4B8C-83A1-F6EECF244321}">
                <p14:modId xmlns:p14="http://schemas.microsoft.com/office/powerpoint/2010/main" val="3407578246"/>
              </p:ext>
            </p:extLst>
          </p:nvPr>
        </p:nvGraphicFramePr>
        <p:xfrm>
          <a:off x="838200" y="1513205"/>
          <a:ext cx="10515600" cy="4351338"/>
        </p:xfrm>
        <a:graphic>
          <a:graphicData uri="http://schemas.openxmlformats.org/drawingml/2006/chart">
            <c:chart xmlns:c="http://schemas.openxmlformats.org/drawingml/2006/chart" xmlns:r="http://schemas.openxmlformats.org/officeDocument/2006/relationships" r:id="rId3"/>
          </a:graphicData>
        </a:graphic>
      </p:graphicFrame>
      <p:sp>
        <p:nvSpPr>
          <p:cNvPr id="4" name="Slide Number Placeholder 3">
            <a:extLst>
              <a:ext uri="{FF2B5EF4-FFF2-40B4-BE49-F238E27FC236}">
                <a16:creationId xmlns:a16="http://schemas.microsoft.com/office/drawing/2014/main" id="{06682877-3F8C-B3E7-7296-711F71E82BA1}"/>
              </a:ext>
            </a:extLst>
          </p:cNvPr>
          <p:cNvSpPr>
            <a:spLocks noGrp="1"/>
          </p:cNvSpPr>
          <p:nvPr>
            <p:ph type="sldNum" sz="quarter" idx="12"/>
          </p:nvPr>
        </p:nvSpPr>
        <p:spPr/>
        <p:txBody>
          <a:bodyPr/>
          <a:lstStyle/>
          <a:p>
            <a:fld id="{16985025-2193-4D20-8010-DE0BC70DF1E5}" type="slidenum">
              <a:rPr lang="en-US" smtClean="0"/>
              <a:t>19</a:t>
            </a:fld>
            <a:endParaRPr lang="en-US"/>
          </a:p>
        </p:txBody>
      </p:sp>
    </p:spTree>
    <p:extLst>
      <p:ext uri="{BB962C8B-B14F-4D97-AF65-F5344CB8AC3E}">
        <p14:creationId xmlns:p14="http://schemas.microsoft.com/office/powerpoint/2010/main" val="36021490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2D865C-8C8D-463B-25C5-5702ADF8D9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76016F-F06B-E1BE-D92C-8E8E49FF0629}"/>
              </a:ext>
            </a:extLst>
          </p:cNvPr>
          <p:cNvSpPr>
            <a:spLocks noGrp="1"/>
          </p:cNvSpPr>
          <p:nvPr>
            <p:ph type="title"/>
          </p:nvPr>
        </p:nvSpPr>
        <p:spPr>
          <a:xfrm>
            <a:off x="838200" y="140308"/>
            <a:ext cx="11445240" cy="1242979"/>
          </a:xfrm>
        </p:spPr>
        <p:txBody>
          <a:bodyPr>
            <a:noAutofit/>
          </a:bodyPr>
          <a:lstStyle/>
          <a:p>
            <a:r>
              <a:rPr lang="en-US" sz="4000">
                <a:solidFill>
                  <a:srgbClr val="003B64"/>
                </a:solidFill>
              </a:rPr>
              <a:t>Attendee Comments</a:t>
            </a:r>
          </a:p>
        </p:txBody>
      </p:sp>
      <p:sp>
        <p:nvSpPr>
          <p:cNvPr id="15" name="Speech Bubble: Rectangle with Corners Rounded 14">
            <a:extLst>
              <a:ext uri="{FF2B5EF4-FFF2-40B4-BE49-F238E27FC236}">
                <a16:creationId xmlns:a16="http://schemas.microsoft.com/office/drawing/2014/main" id="{B800A382-B511-C419-9184-38FDE3AF0830}"/>
              </a:ext>
            </a:extLst>
          </p:cNvPr>
          <p:cNvSpPr/>
          <p:nvPr/>
        </p:nvSpPr>
        <p:spPr>
          <a:xfrm>
            <a:off x="419100" y="1638300"/>
            <a:ext cx="1910946" cy="1041813"/>
          </a:xfrm>
          <a:prstGeom prst="wedgeRoundRectCallout">
            <a:avLst>
              <a:gd name="adj1" fmla="val -23456"/>
              <a:gd name="adj2" fmla="val 75007"/>
              <a:gd name="adj3" fmla="val 16667"/>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91440" rIns="91440" bIns="91440" rtlCol="0" anchor="ctr"/>
          <a:lstStyle/>
          <a:p>
            <a:pPr lvl="0" fontAlgn="b">
              <a:defRPr/>
            </a:pPr>
            <a:r>
              <a:rPr lang="en-US" sz="1100">
                <a:solidFill>
                  <a:srgbClr val="000000"/>
                </a:solidFill>
              </a:rPr>
              <a:t>As always, impressive panels and a </a:t>
            </a:r>
            <a:r>
              <a:rPr lang="en-US" sz="1100" b="1" dirty="0">
                <a:solidFill>
                  <a:srgbClr val="000000"/>
                </a:solidFill>
              </a:rPr>
              <a:t>fantastic learning opportunity</a:t>
            </a:r>
            <a:r>
              <a:rPr lang="en-US" sz="1100">
                <a:solidFill>
                  <a:srgbClr val="000000"/>
                </a:solidFill>
              </a:rPr>
              <a:t>.</a:t>
            </a:r>
            <a:endParaRPr kumimoji="0" lang="en-US" sz="1100" b="0" i="0" u="none" strike="noStrike" kern="1200" cap="none" spc="0" normalizeH="0" baseline="0" noProof="0">
              <a:ln>
                <a:noFill/>
              </a:ln>
              <a:solidFill>
                <a:srgbClr val="000000"/>
              </a:solidFill>
              <a:effectLst/>
              <a:uLnTx/>
              <a:uFillTx/>
              <a:latin typeface="Arial"/>
              <a:ea typeface="+mn-ea"/>
              <a:cs typeface="+mn-cs"/>
            </a:endParaRPr>
          </a:p>
        </p:txBody>
      </p:sp>
      <p:sp>
        <p:nvSpPr>
          <p:cNvPr id="16" name="Speech Bubble: Rectangle with Corners Rounded 15">
            <a:extLst>
              <a:ext uri="{FF2B5EF4-FFF2-40B4-BE49-F238E27FC236}">
                <a16:creationId xmlns:a16="http://schemas.microsoft.com/office/drawing/2014/main" id="{997DA3FC-EC6B-5EE5-D132-8ABEC73F0845}"/>
              </a:ext>
            </a:extLst>
          </p:cNvPr>
          <p:cNvSpPr/>
          <p:nvPr/>
        </p:nvSpPr>
        <p:spPr>
          <a:xfrm>
            <a:off x="7681620" y="1639226"/>
            <a:ext cx="1462380" cy="1041814"/>
          </a:xfrm>
          <a:prstGeom prst="wedgeRoundRectCallout">
            <a:avLst>
              <a:gd name="adj1" fmla="val 33133"/>
              <a:gd name="adj2" fmla="val 74595"/>
              <a:gd name="adj3" fmla="val 16667"/>
            </a:avLst>
          </a:prstGeom>
          <a:solidFill>
            <a:srgbClr val="AED68A"/>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91440" rIns="91440" bIns="91440" rtlCol="0" anchor="ctr"/>
          <a:lstStyle/>
          <a:p>
            <a:pPr lvl="0" fontAlgn="b">
              <a:defRPr/>
            </a:pPr>
            <a:r>
              <a:rPr lang="en-US" sz="1100">
                <a:solidFill>
                  <a:srgbClr val="000000"/>
                </a:solidFill>
              </a:rPr>
              <a:t>Encourage </a:t>
            </a:r>
            <a:r>
              <a:rPr lang="en-US" sz="1100" b="1" dirty="0">
                <a:solidFill>
                  <a:srgbClr val="000000"/>
                </a:solidFill>
              </a:rPr>
              <a:t>better marketing</a:t>
            </a:r>
            <a:r>
              <a:rPr lang="en-US" sz="1100">
                <a:solidFill>
                  <a:srgbClr val="000000"/>
                </a:solidFill>
              </a:rPr>
              <a:t> about this event in future.</a:t>
            </a:r>
            <a:endParaRPr lang="en-US" sz="1100" b="0" i="0" u="none" strike="noStrike">
              <a:solidFill>
                <a:srgbClr val="000000"/>
              </a:solidFill>
              <a:effectLst/>
              <a:latin typeface="+mj-lt"/>
            </a:endParaRPr>
          </a:p>
        </p:txBody>
      </p:sp>
      <p:sp>
        <p:nvSpPr>
          <p:cNvPr id="17" name="Speech Bubble: Rectangle with Corners Rounded 16">
            <a:extLst>
              <a:ext uri="{FF2B5EF4-FFF2-40B4-BE49-F238E27FC236}">
                <a16:creationId xmlns:a16="http://schemas.microsoft.com/office/drawing/2014/main" id="{FA8D2C52-1B71-B1F0-F892-5147EA7D70E7}"/>
              </a:ext>
            </a:extLst>
          </p:cNvPr>
          <p:cNvSpPr/>
          <p:nvPr/>
        </p:nvSpPr>
        <p:spPr>
          <a:xfrm>
            <a:off x="4735379" y="1647872"/>
            <a:ext cx="2721242" cy="3344916"/>
          </a:xfrm>
          <a:prstGeom prst="wedgeRoundRectCallout">
            <a:avLst>
              <a:gd name="adj1" fmla="val -35118"/>
              <a:gd name="adj2" fmla="val 58301"/>
              <a:gd name="adj3" fmla="val 16667"/>
            </a:avLst>
          </a:prstGeom>
          <a:solidFill>
            <a:srgbClr val="AED68A"/>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91440" rIns="91440" bIns="91440" rtlCol="0" anchor="ctr"/>
          <a:lstStyle/>
          <a:p>
            <a:pPr lvl="0" fontAlgn="b">
              <a:defRPr/>
            </a:pPr>
            <a:r>
              <a:rPr lang="en-US" sz="1100">
                <a:solidFill>
                  <a:srgbClr val="000000"/>
                </a:solidFill>
              </a:rPr>
              <a:t>The interviews with the former CMMI directors was a very good session as well as Dr. Chen's report out of the workgroups. Continued reinforcement of the phrase "lower cost and better outcomes." </a:t>
            </a:r>
            <a:r>
              <a:rPr lang="en-US" sz="1100" b="1" dirty="0">
                <a:solidFill>
                  <a:srgbClr val="000000"/>
                </a:solidFill>
              </a:rPr>
              <a:t>Would like to see the LAN resurrect Dr. Mark Smith's catchphrase of "good care at a reasonable price."? </a:t>
            </a:r>
            <a:r>
              <a:rPr lang="en-US" sz="1100">
                <a:solidFill>
                  <a:srgbClr val="000000"/>
                </a:solidFill>
              </a:rPr>
              <a:t>There are areas services that deserve higher payment or increased utilization (e.g., primary care and underutilized services with strong evidence of effectiveness) to get results.</a:t>
            </a:r>
            <a:endParaRPr lang="en-US" sz="1100" b="0" i="0" u="none" strike="noStrike" kern="1200">
              <a:solidFill>
                <a:srgbClr val="000000"/>
              </a:solidFill>
              <a:effectLst/>
              <a:latin typeface="+mn-lt"/>
              <a:ea typeface="+mn-ea"/>
              <a:cs typeface="+mn-cs"/>
            </a:endParaRPr>
          </a:p>
        </p:txBody>
      </p:sp>
      <p:sp>
        <p:nvSpPr>
          <p:cNvPr id="18" name="Speech Bubble: Rectangle with Corners Rounded 17">
            <a:extLst>
              <a:ext uri="{FF2B5EF4-FFF2-40B4-BE49-F238E27FC236}">
                <a16:creationId xmlns:a16="http://schemas.microsoft.com/office/drawing/2014/main" id="{B592F133-49C9-314C-73BF-A60975D8757D}"/>
              </a:ext>
            </a:extLst>
          </p:cNvPr>
          <p:cNvSpPr/>
          <p:nvPr/>
        </p:nvSpPr>
        <p:spPr>
          <a:xfrm>
            <a:off x="2569333" y="3118894"/>
            <a:ext cx="1926760" cy="1877121"/>
          </a:xfrm>
          <a:prstGeom prst="wedgeRoundRectCallout">
            <a:avLst>
              <a:gd name="adj1" fmla="val 8534"/>
              <a:gd name="adj2" fmla="val 64410"/>
              <a:gd name="adj3" fmla="val 16667"/>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91440" rIns="91440" bIns="91440" rtlCol="0" anchor="ctr"/>
          <a:lstStyle/>
          <a:p>
            <a:pPr lvl="0" fontAlgn="b">
              <a:defRPr/>
            </a:pPr>
            <a:r>
              <a:rPr lang="en-US" sz="1100">
                <a:solidFill>
                  <a:srgbClr val="000000"/>
                </a:solidFill>
              </a:rPr>
              <a:t>Absorbed what transpired, eager to read the new Evidence-based Prevention Continuum and the 2025 APM Measurement and </a:t>
            </a:r>
            <a:r>
              <a:rPr lang="en-US" sz="1100" b="1" dirty="0">
                <a:solidFill>
                  <a:srgbClr val="000000"/>
                </a:solidFill>
              </a:rPr>
              <a:t>get involved in the future LAN work</a:t>
            </a:r>
            <a:r>
              <a:rPr lang="en-US" sz="1100">
                <a:solidFill>
                  <a:srgbClr val="000000"/>
                </a:solidFill>
              </a:rPr>
              <a:t> (e.g. one of the workgroups).</a:t>
            </a:r>
            <a:endParaRPr lang="en-US" sz="1100" b="0" i="0" u="none" strike="noStrike" kern="1200">
              <a:solidFill>
                <a:srgbClr val="000000"/>
              </a:solidFill>
              <a:effectLst/>
              <a:latin typeface="+mn-lt"/>
              <a:ea typeface="+mn-ea"/>
              <a:cs typeface="+mn-cs"/>
            </a:endParaRPr>
          </a:p>
        </p:txBody>
      </p:sp>
      <p:sp>
        <p:nvSpPr>
          <p:cNvPr id="19" name="Speech Bubble: Rectangle with Corners Rounded 18">
            <a:extLst>
              <a:ext uri="{FF2B5EF4-FFF2-40B4-BE49-F238E27FC236}">
                <a16:creationId xmlns:a16="http://schemas.microsoft.com/office/drawing/2014/main" id="{2C508F6C-4427-D04E-D198-7AB537D17AEE}"/>
              </a:ext>
            </a:extLst>
          </p:cNvPr>
          <p:cNvSpPr/>
          <p:nvPr/>
        </p:nvSpPr>
        <p:spPr>
          <a:xfrm>
            <a:off x="2555044" y="1629800"/>
            <a:ext cx="1926760" cy="1041814"/>
          </a:xfrm>
          <a:prstGeom prst="wedgeRoundRectCallout">
            <a:avLst>
              <a:gd name="adj1" fmla="val 33749"/>
              <a:gd name="adj2" fmla="val 75753"/>
              <a:gd name="adj3" fmla="val 16667"/>
            </a:avLst>
          </a:prstGeom>
          <a:solidFill>
            <a:srgbClr val="AED68A"/>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91440" rIns="91440" bIns="91440" rtlCol="0" anchor="ctr"/>
          <a:lstStyle/>
          <a:p>
            <a:pPr lvl="0" fontAlgn="b">
              <a:defRPr/>
            </a:pPr>
            <a:r>
              <a:rPr lang="en-US" sz="1100">
                <a:solidFill>
                  <a:srgbClr val="000000"/>
                </a:solidFill>
              </a:rPr>
              <a:t>Please </a:t>
            </a:r>
            <a:r>
              <a:rPr lang="en-US" sz="1100" b="1" dirty="0">
                <a:solidFill>
                  <a:srgbClr val="000000"/>
                </a:solidFill>
              </a:rPr>
              <a:t>continue the APM Measurement efforts</a:t>
            </a:r>
            <a:r>
              <a:rPr lang="en-US" sz="1100">
                <a:solidFill>
                  <a:srgbClr val="000000"/>
                </a:solidFill>
              </a:rPr>
              <a:t>. I rely on them annually in my role.</a:t>
            </a:r>
          </a:p>
        </p:txBody>
      </p:sp>
      <p:sp>
        <p:nvSpPr>
          <p:cNvPr id="20" name="Speech Bubble: Rectangle with Corners Rounded 19">
            <a:extLst>
              <a:ext uri="{FF2B5EF4-FFF2-40B4-BE49-F238E27FC236}">
                <a16:creationId xmlns:a16="http://schemas.microsoft.com/office/drawing/2014/main" id="{F8909547-6126-BA25-117D-142F896D890F}"/>
              </a:ext>
            </a:extLst>
          </p:cNvPr>
          <p:cNvSpPr/>
          <p:nvPr/>
        </p:nvSpPr>
        <p:spPr>
          <a:xfrm>
            <a:off x="9368999" y="1647872"/>
            <a:ext cx="2403901" cy="1072294"/>
          </a:xfrm>
          <a:prstGeom prst="wedgeRoundRectCallout">
            <a:avLst>
              <a:gd name="adj1" fmla="val -32681"/>
              <a:gd name="adj2" fmla="val 71356"/>
              <a:gd name="adj3" fmla="val 16667"/>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91440" rIns="91440" bIns="91440" rtlCol="0" anchor="ctr"/>
          <a:lstStyle/>
          <a:p>
            <a:pPr lvl="0" fontAlgn="b">
              <a:defRPr/>
            </a:pPr>
            <a:r>
              <a:rPr lang="en-US" sz="1100" dirty="0">
                <a:solidFill>
                  <a:srgbClr val="000000"/>
                </a:solidFill>
              </a:rPr>
              <a:t>There was a misalignment with what is exactly going on in community, especially for senior and older populations knowing that there is disparity.</a:t>
            </a:r>
            <a:endParaRPr lang="en-US" sz="1100" b="0" i="0" u="none" strike="noStrike" kern="1200" dirty="0">
              <a:solidFill>
                <a:srgbClr val="000000"/>
              </a:solidFill>
              <a:effectLst/>
              <a:latin typeface="+mn-lt"/>
              <a:ea typeface="+mn-ea"/>
              <a:cs typeface="+mn-cs"/>
            </a:endParaRPr>
          </a:p>
        </p:txBody>
      </p:sp>
      <p:sp>
        <p:nvSpPr>
          <p:cNvPr id="21" name="Speech Bubble: Rectangle with Corners Rounded 20">
            <a:extLst>
              <a:ext uri="{FF2B5EF4-FFF2-40B4-BE49-F238E27FC236}">
                <a16:creationId xmlns:a16="http://schemas.microsoft.com/office/drawing/2014/main" id="{68D63B96-0044-CE2C-0EDB-722A40059FCB}"/>
              </a:ext>
            </a:extLst>
          </p:cNvPr>
          <p:cNvSpPr/>
          <p:nvPr/>
        </p:nvSpPr>
        <p:spPr>
          <a:xfrm>
            <a:off x="7681620" y="3115667"/>
            <a:ext cx="1875335" cy="1877120"/>
          </a:xfrm>
          <a:prstGeom prst="wedgeRoundRectCallout">
            <a:avLst>
              <a:gd name="adj1" fmla="val 32366"/>
              <a:gd name="adj2" fmla="val 64650"/>
              <a:gd name="adj3" fmla="val 16667"/>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91440" rIns="91440" bIns="91440" rtlCol="0" anchor="ctr"/>
          <a:lstStyle/>
          <a:p>
            <a:pPr fontAlgn="b">
              <a:spcAft>
                <a:spcPts val="600"/>
              </a:spcAft>
              <a:defRPr/>
            </a:pPr>
            <a:r>
              <a:rPr lang="en-US" sz="1100">
                <a:solidFill>
                  <a:srgbClr val="000000"/>
                </a:solidFill>
              </a:rPr>
              <a:t>More perspectives from </a:t>
            </a:r>
            <a:r>
              <a:rPr lang="en-US" sz="1100" b="1" dirty="0">
                <a:solidFill>
                  <a:srgbClr val="000000"/>
                </a:solidFill>
              </a:rPr>
              <a:t>community-based organizations and patients </a:t>
            </a:r>
            <a:r>
              <a:rPr lang="en-US" sz="1100">
                <a:solidFill>
                  <a:srgbClr val="000000"/>
                </a:solidFill>
              </a:rPr>
              <a:t>and the value they have for VBC. </a:t>
            </a:r>
            <a:endParaRPr lang="en-US" sz="1100" dirty="0">
              <a:solidFill>
                <a:srgbClr val="000000"/>
              </a:solidFill>
            </a:endParaRPr>
          </a:p>
          <a:p>
            <a:pPr fontAlgn="b">
              <a:defRPr/>
            </a:pPr>
            <a:r>
              <a:rPr lang="en-US" sz="1100">
                <a:solidFill>
                  <a:srgbClr val="000000"/>
                </a:solidFill>
              </a:rPr>
              <a:t>Also more about how health plans must support practices in the transformation.</a:t>
            </a:r>
            <a:endParaRPr lang="en-US" sz="1100" b="0" i="0" u="none" strike="noStrike" kern="1200">
              <a:solidFill>
                <a:srgbClr val="000000"/>
              </a:solidFill>
              <a:effectLst/>
              <a:latin typeface="+mn-lt"/>
              <a:ea typeface="+mn-ea"/>
              <a:cs typeface="+mn-cs"/>
            </a:endParaRPr>
          </a:p>
        </p:txBody>
      </p:sp>
      <p:sp>
        <p:nvSpPr>
          <p:cNvPr id="3" name="Speech Bubble: Rectangle with Corners Rounded 2">
            <a:extLst>
              <a:ext uri="{FF2B5EF4-FFF2-40B4-BE49-F238E27FC236}">
                <a16:creationId xmlns:a16="http://schemas.microsoft.com/office/drawing/2014/main" id="{202AECBA-1701-659A-1C53-8C6FDED555F0}"/>
              </a:ext>
            </a:extLst>
          </p:cNvPr>
          <p:cNvSpPr/>
          <p:nvPr/>
        </p:nvSpPr>
        <p:spPr>
          <a:xfrm>
            <a:off x="431863" y="3118894"/>
            <a:ext cx="1926760" cy="1877121"/>
          </a:xfrm>
          <a:prstGeom prst="wedgeRoundRectCallout">
            <a:avLst>
              <a:gd name="adj1" fmla="val 33194"/>
              <a:gd name="adj2" fmla="val 64307"/>
              <a:gd name="adj3" fmla="val 16667"/>
            </a:avLst>
          </a:prstGeom>
          <a:solidFill>
            <a:srgbClr val="AED68A"/>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91440" rIns="91440" bIns="91440" rtlCol="0" anchor="ctr"/>
          <a:lstStyle/>
          <a:p>
            <a:pPr lvl="0" fontAlgn="b">
              <a:defRPr/>
            </a:pPr>
            <a:r>
              <a:rPr lang="en-US" sz="1100">
                <a:solidFill>
                  <a:srgbClr val="000000"/>
                </a:solidFill>
              </a:rPr>
              <a:t>Really wonderful that the work continues with committed leaders who </a:t>
            </a:r>
            <a:r>
              <a:rPr lang="en-US" sz="1100" b="1" dirty="0">
                <a:solidFill>
                  <a:srgbClr val="000000"/>
                </a:solidFill>
              </a:rPr>
              <a:t>recognize the power of value-based payment strategies</a:t>
            </a:r>
            <a:r>
              <a:rPr lang="en-US" sz="1100">
                <a:solidFill>
                  <a:srgbClr val="000000"/>
                </a:solidFill>
              </a:rPr>
              <a:t>.</a:t>
            </a:r>
            <a:endParaRPr lang="en-US" sz="1100" b="0" i="0" u="none" strike="noStrike">
              <a:solidFill>
                <a:srgbClr val="000000"/>
              </a:solidFill>
              <a:effectLst/>
              <a:latin typeface="+mj-lt"/>
            </a:endParaRPr>
          </a:p>
        </p:txBody>
      </p:sp>
      <p:sp>
        <p:nvSpPr>
          <p:cNvPr id="4" name="Speech Bubble: Rectangle with Corners Rounded 3">
            <a:extLst>
              <a:ext uri="{FF2B5EF4-FFF2-40B4-BE49-F238E27FC236}">
                <a16:creationId xmlns:a16="http://schemas.microsoft.com/office/drawing/2014/main" id="{3AD57039-E9BC-6CAD-7815-BE0A425C4F1A}"/>
              </a:ext>
            </a:extLst>
          </p:cNvPr>
          <p:cNvSpPr/>
          <p:nvPr/>
        </p:nvSpPr>
        <p:spPr>
          <a:xfrm>
            <a:off x="9781130" y="3118895"/>
            <a:ext cx="1979007" cy="1877122"/>
          </a:xfrm>
          <a:prstGeom prst="wedgeRoundRectCallout">
            <a:avLst>
              <a:gd name="adj1" fmla="val 9265"/>
              <a:gd name="adj2" fmla="val 63950"/>
              <a:gd name="adj3" fmla="val 16667"/>
            </a:avLst>
          </a:prstGeom>
          <a:solidFill>
            <a:srgbClr val="AED68A"/>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91440" rIns="91440" bIns="91440" rtlCol="0" anchor="ctr"/>
          <a:lstStyle/>
          <a:p>
            <a:pPr lvl="0" fontAlgn="b">
              <a:defRPr/>
            </a:pPr>
            <a:r>
              <a:rPr lang="en-US" sz="1100">
                <a:solidFill>
                  <a:srgbClr val="000000"/>
                </a:solidFill>
              </a:rPr>
              <a:t>Really enjoyed the conversation between former CMMI Directors -- it was an excellent discussion about </a:t>
            </a:r>
            <a:r>
              <a:rPr lang="en-US" sz="1100" b="1" dirty="0">
                <a:solidFill>
                  <a:srgbClr val="000000"/>
                </a:solidFill>
              </a:rPr>
              <a:t>how the work has grown and evolved under different Administrations </a:t>
            </a:r>
            <a:r>
              <a:rPr lang="en-US" sz="1100">
                <a:solidFill>
                  <a:srgbClr val="000000"/>
                </a:solidFill>
              </a:rPr>
              <a:t>and led to where we are today. </a:t>
            </a:r>
            <a:endParaRPr lang="en-US" sz="1100" b="0" i="0" u="none" strike="noStrike" kern="1200">
              <a:solidFill>
                <a:srgbClr val="000000"/>
              </a:solidFill>
              <a:effectLst/>
              <a:latin typeface="+mn-lt"/>
              <a:ea typeface="+mn-ea"/>
              <a:cs typeface="+mn-cs"/>
            </a:endParaRPr>
          </a:p>
        </p:txBody>
      </p:sp>
      <p:grpSp>
        <p:nvGrpSpPr>
          <p:cNvPr id="7" name="Group 6">
            <a:extLst>
              <a:ext uri="{FF2B5EF4-FFF2-40B4-BE49-F238E27FC236}">
                <a16:creationId xmlns:a16="http://schemas.microsoft.com/office/drawing/2014/main" id="{C1736BA3-97A8-7895-0BAD-319A2FC8D7FE}"/>
              </a:ext>
            </a:extLst>
          </p:cNvPr>
          <p:cNvGrpSpPr/>
          <p:nvPr/>
        </p:nvGrpSpPr>
        <p:grpSpPr>
          <a:xfrm>
            <a:off x="387638" y="5671927"/>
            <a:ext cx="8188331" cy="409346"/>
            <a:chOff x="296701" y="5341726"/>
            <a:chExt cx="8188331" cy="409346"/>
          </a:xfrm>
        </p:grpSpPr>
        <p:sp>
          <p:nvSpPr>
            <p:cNvPr id="5" name="TextBox 4">
              <a:extLst>
                <a:ext uri="{FF2B5EF4-FFF2-40B4-BE49-F238E27FC236}">
                  <a16:creationId xmlns:a16="http://schemas.microsoft.com/office/drawing/2014/main" id="{994DFB66-D707-6E0D-9762-63C9E4FE0124}"/>
                </a:ext>
              </a:extLst>
            </p:cNvPr>
            <p:cNvSpPr txBox="1"/>
            <p:nvPr/>
          </p:nvSpPr>
          <p:spPr>
            <a:xfrm>
              <a:off x="296701" y="5443295"/>
              <a:ext cx="8188331" cy="307777"/>
            </a:xfrm>
            <a:prstGeom prst="rect">
              <a:avLst/>
            </a:prstGeom>
            <a:noFill/>
            <a:ln w="38100">
              <a:noFill/>
            </a:ln>
          </p:spPr>
          <p:txBody>
            <a:bodyPr wrap="square" rtlCol="0">
              <a:spAutoFit/>
            </a:bodyPr>
            <a:lstStyle/>
            <a:p>
              <a:r>
                <a:rPr lang="en-US" sz="1400"/>
                <a:t>*A full list of comments can be found in the Post-Survey Report linked in the Appendix.</a:t>
              </a:r>
            </a:p>
          </p:txBody>
        </p:sp>
        <p:cxnSp>
          <p:nvCxnSpPr>
            <p:cNvPr id="6" name="Straight Connector 5">
              <a:extLst>
                <a:ext uri="{FF2B5EF4-FFF2-40B4-BE49-F238E27FC236}">
                  <a16:creationId xmlns:a16="http://schemas.microsoft.com/office/drawing/2014/main" id="{C1127276-7C8E-6019-1D57-BC691C3AAAEF}"/>
                </a:ext>
              </a:extLst>
            </p:cNvPr>
            <p:cNvCxnSpPr>
              <a:cxnSpLocks/>
            </p:cNvCxnSpPr>
            <p:nvPr/>
          </p:nvCxnSpPr>
          <p:spPr>
            <a:xfrm>
              <a:off x="386265" y="5341726"/>
              <a:ext cx="8098767" cy="0"/>
            </a:xfrm>
            <a:prstGeom prst="line">
              <a:avLst/>
            </a:prstGeom>
            <a:ln>
              <a:solidFill>
                <a:srgbClr val="003B64"/>
              </a:solidFill>
            </a:ln>
          </p:spPr>
          <p:style>
            <a:lnRef idx="2">
              <a:schemeClr val="accent1"/>
            </a:lnRef>
            <a:fillRef idx="0">
              <a:schemeClr val="accent1"/>
            </a:fillRef>
            <a:effectRef idx="1">
              <a:schemeClr val="accent1"/>
            </a:effectRef>
            <a:fontRef idx="minor">
              <a:schemeClr val="tx1"/>
            </a:fontRef>
          </p:style>
        </p:cxnSp>
      </p:grpSp>
    </p:spTree>
    <p:custDataLst>
      <p:tags r:id="rId1"/>
    </p:custDataLst>
    <p:extLst>
      <p:ext uri="{BB962C8B-B14F-4D97-AF65-F5344CB8AC3E}">
        <p14:creationId xmlns:p14="http://schemas.microsoft.com/office/powerpoint/2010/main" val="35745388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DBE614-519A-B958-A6BF-CF3CE9D03B88}"/>
              </a:ext>
            </a:extLst>
          </p:cNvPr>
          <p:cNvSpPr>
            <a:spLocks noGrp="1"/>
          </p:cNvSpPr>
          <p:nvPr>
            <p:ph type="ctrTitle"/>
          </p:nvPr>
        </p:nvSpPr>
        <p:spPr/>
        <p:txBody>
          <a:bodyPr>
            <a:normAutofit/>
          </a:bodyPr>
          <a:lstStyle/>
          <a:p>
            <a:r>
              <a:rPr lang="en-US" b="1"/>
              <a:t>Key Takeaways </a:t>
            </a:r>
            <a:br>
              <a:rPr lang="en-US" b="1"/>
            </a:br>
            <a:r>
              <a:rPr lang="en-US" b="1"/>
              <a:t>and Recommendations</a:t>
            </a:r>
          </a:p>
        </p:txBody>
      </p:sp>
    </p:spTree>
    <p:extLst>
      <p:ext uri="{BB962C8B-B14F-4D97-AF65-F5344CB8AC3E}">
        <p14:creationId xmlns:p14="http://schemas.microsoft.com/office/powerpoint/2010/main" val="195676177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6F33205-E9C6-D96E-D26A-D964EE01C369}"/>
              </a:ext>
            </a:extLst>
          </p:cNvPr>
          <p:cNvSpPr>
            <a:spLocks noGrp="1"/>
          </p:cNvSpPr>
          <p:nvPr>
            <p:ph type="title"/>
          </p:nvPr>
        </p:nvSpPr>
        <p:spPr/>
        <p:txBody>
          <a:bodyPr/>
          <a:lstStyle/>
          <a:p>
            <a:r>
              <a:rPr lang="en-US" dirty="0">
                <a:solidFill>
                  <a:srgbClr val="003B64"/>
                </a:solidFill>
              </a:rPr>
              <a:t>Key Takeaways and Recommendations</a:t>
            </a:r>
          </a:p>
        </p:txBody>
      </p:sp>
      <p:sp>
        <p:nvSpPr>
          <p:cNvPr id="5" name="Content Placeholder 4">
            <a:extLst>
              <a:ext uri="{FF2B5EF4-FFF2-40B4-BE49-F238E27FC236}">
                <a16:creationId xmlns:a16="http://schemas.microsoft.com/office/drawing/2014/main" id="{AFEB84D3-FA7F-5AB1-C040-E6954900BB3E}"/>
              </a:ext>
            </a:extLst>
          </p:cNvPr>
          <p:cNvSpPr>
            <a:spLocks noGrp="1"/>
          </p:cNvSpPr>
          <p:nvPr>
            <p:ph idx="1"/>
          </p:nvPr>
        </p:nvSpPr>
        <p:spPr>
          <a:xfrm>
            <a:off x="334876" y="1538621"/>
            <a:ext cx="10084471" cy="4351338"/>
          </a:xfrm>
        </p:spPr>
        <p:txBody>
          <a:bodyPr>
            <a:noAutofit/>
          </a:bodyPr>
          <a:lstStyle/>
          <a:p>
            <a:pPr>
              <a:lnSpc>
                <a:spcPct val="120000"/>
              </a:lnSpc>
            </a:pPr>
            <a:r>
              <a:rPr lang="en-US" sz="1600" b="1" dirty="0">
                <a:solidFill>
                  <a:srgbClr val="003B64"/>
                </a:solidFill>
              </a:rPr>
              <a:t>Email is critical vehicle for reaching current, engaged HCPLAN members. </a:t>
            </a:r>
            <a:r>
              <a:rPr lang="en-US" sz="1600" dirty="0"/>
              <a:t>The HCPLAN listserv elicited significant visibility and engagement for the virtual event. This helped achieve strong attendance.</a:t>
            </a:r>
          </a:p>
          <a:p>
            <a:pPr>
              <a:lnSpc>
                <a:spcPct val="120000"/>
              </a:lnSpc>
            </a:pPr>
            <a:r>
              <a:rPr lang="en-US" sz="1600" b="1" dirty="0">
                <a:solidFill>
                  <a:srgbClr val="003B64"/>
                </a:solidFill>
              </a:rPr>
              <a:t>Consistent posting on social media increases engagement and impressions. </a:t>
            </a:r>
            <a:r>
              <a:rPr lang="en-US" sz="1600" dirty="0"/>
              <a:t>HCPLAN social media accounts saw slightly higher engagement rates during periods with more consistent posting. Industry standards recommend posting 2-6 times per week for optimal engagement on LinkedIn and X.</a:t>
            </a:r>
          </a:p>
          <a:p>
            <a:pPr>
              <a:lnSpc>
                <a:spcPct val="120000"/>
              </a:lnSpc>
            </a:pPr>
            <a:r>
              <a:rPr lang="en-US" sz="1600" b="1" dirty="0">
                <a:solidFill>
                  <a:srgbClr val="003B64"/>
                </a:solidFill>
              </a:rPr>
              <a:t>Technical audience members are still interested in specific content and case studies. </a:t>
            </a:r>
            <a:r>
              <a:rPr lang="en-US" sz="1600" dirty="0"/>
              <a:t>Attendees are interested in understanding the basics of value-based care and its applications in the real world. HCPLAN can explore opportunities to provide both. </a:t>
            </a:r>
          </a:p>
          <a:p>
            <a:pPr>
              <a:lnSpc>
                <a:spcPct val="120000"/>
              </a:lnSpc>
            </a:pPr>
            <a:r>
              <a:rPr lang="en-US" sz="1600" b="1" dirty="0">
                <a:solidFill>
                  <a:srgbClr val="003B64"/>
                </a:solidFill>
              </a:rPr>
              <a:t>Longer time frame for promotion may improve metrics</a:t>
            </a:r>
            <a:r>
              <a:rPr lang="en-US" sz="1600" dirty="0"/>
              <a:t>. Registration and engagement metrics may improve with industry best practice of 4-6 weeks for promotion and earlier posting of speaker information.</a:t>
            </a:r>
          </a:p>
        </p:txBody>
      </p:sp>
      <p:sp>
        <p:nvSpPr>
          <p:cNvPr id="3" name="Slide Number Placeholder 2">
            <a:extLst>
              <a:ext uri="{FF2B5EF4-FFF2-40B4-BE49-F238E27FC236}">
                <a16:creationId xmlns:a16="http://schemas.microsoft.com/office/drawing/2014/main" id="{7F8E0596-6B8C-A710-B020-8917A9DC3304}"/>
              </a:ext>
            </a:extLst>
          </p:cNvPr>
          <p:cNvSpPr>
            <a:spLocks noGrp="1"/>
          </p:cNvSpPr>
          <p:nvPr>
            <p:ph type="sldNum" sz="quarter" idx="12"/>
          </p:nvPr>
        </p:nvSpPr>
        <p:spPr/>
        <p:txBody>
          <a:bodyPr/>
          <a:lstStyle/>
          <a:p>
            <a:fld id="{16985025-2193-4D20-8010-DE0BC70DF1E5}" type="slidenum">
              <a:rPr lang="en-US" smtClean="0"/>
              <a:t>22</a:t>
            </a:fld>
            <a:endParaRPr lang="en-US" dirty="0"/>
          </a:p>
        </p:txBody>
      </p:sp>
      <p:pic>
        <p:nvPicPr>
          <p:cNvPr id="8" name="Graphic 7" descr="Stars with solid fill">
            <a:extLst>
              <a:ext uri="{FF2B5EF4-FFF2-40B4-BE49-F238E27FC236}">
                <a16:creationId xmlns:a16="http://schemas.microsoft.com/office/drawing/2014/main" id="{BE44594E-4CA6-2668-44A3-DCC69759F11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156384" y="1423870"/>
            <a:ext cx="1952099" cy="1952099"/>
          </a:xfrm>
          <a:prstGeom prst="rect">
            <a:avLst/>
          </a:prstGeom>
        </p:spPr>
      </p:pic>
      <p:pic>
        <p:nvPicPr>
          <p:cNvPr id="6" name="Graphic 5" descr="Stars outline">
            <a:extLst>
              <a:ext uri="{FF2B5EF4-FFF2-40B4-BE49-F238E27FC236}">
                <a16:creationId xmlns:a16="http://schemas.microsoft.com/office/drawing/2014/main" id="{02354F23-F3B5-4ED9-3411-A22392130A3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151493" y="1416249"/>
            <a:ext cx="1959720" cy="1959720"/>
          </a:xfrm>
          <a:prstGeom prst="rect">
            <a:avLst/>
          </a:prstGeom>
        </p:spPr>
      </p:pic>
    </p:spTree>
    <p:extLst>
      <p:ext uri="{BB962C8B-B14F-4D97-AF65-F5344CB8AC3E}">
        <p14:creationId xmlns:p14="http://schemas.microsoft.com/office/powerpoint/2010/main" val="37795885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D715FA-0E55-560C-86FE-0498E10B381C}"/>
              </a:ext>
            </a:extLst>
          </p:cNvPr>
          <p:cNvSpPr>
            <a:spLocks noGrp="1"/>
          </p:cNvSpPr>
          <p:nvPr>
            <p:ph type="ctrTitle"/>
          </p:nvPr>
        </p:nvSpPr>
        <p:spPr/>
        <p:txBody>
          <a:bodyPr/>
          <a:lstStyle/>
          <a:p>
            <a:r>
              <a:rPr lang="en-US" b="1"/>
              <a:t>Appendix</a:t>
            </a:r>
          </a:p>
        </p:txBody>
      </p:sp>
    </p:spTree>
    <p:extLst>
      <p:ext uri="{BB962C8B-B14F-4D97-AF65-F5344CB8AC3E}">
        <p14:creationId xmlns:p14="http://schemas.microsoft.com/office/powerpoint/2010/main" val="30831695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1D039-45BE-2422-74DF-1D120DDCB7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EE2CB3-F14B-B1ED-1A1D-8CD3E3DE8DAA}"/>
              </a:ext>
            </a:extLst>
          </p:cNvPr>
          <p:cNvSpPr>
            <a:spLocks noGrp="1"/>
          </p:cNvSpPr>
          <p:nvPr>
            <p:ph type="title"/>
          </p:nvPr>
        </p:nvSpPr>
        <p:spPr/>
        <p:txBody>
          <a:bodyPr>
            <a:normAutofit/>
          </a:bodyPr>
          <a:lstStyle/>
          <a:p>
            <a:r>
              <a:rPr lang="en-US" sz="4000">
                <a:solidFill>
                  <a:srgbClr val="003B64"/>
                </a:solidFill>
              </a:rPr>
              <a:t>Metrics and Reports</a:t>
            </a:r>
            <a:endParaRPr lang="en-US" sz="4000" dirty="0">
              <a:solidFill>
                <a:srgbClr val="003B64"/>
              </a:solidFill>
            </a:endParaRPr>
          </a:p>
        </p:txBody>
      </p:sp>
      <p:sp>
        <p:nvSpPr>
          <p:cNvPr id="3" name="Content Placeholder 2">
            <a:extLst>
              <a:ext uri="{FF2B5EF4-FFF2-40B4-BE49-F238E27FC236}">
                <a16:creationId xmlns:a16="http://schemas.microsoft.com/office/drawing/2014/main" id="{89E9BC03-08D2-563A-A00C-DA8E610A70D1}"/>
              </a:ext>
            </a:extLst>
          </p:cNvPr>
          <p:cNvSpPr>
            <a:spLocks noGrp="1"/>
          </p:cNvSpPr>
          <p:nvPr>
            <p:ph idx="1"/>
          </p:nvPr>
        </p:nvSpPr>
        <p:spPr>
          <a:xfrm>
            <a:off x="838200" y="1634877"/>
            <a:ext cx="4588565" cy="4351338"/>
          </a:xfrm>
        </p:spPr>
        <p:txBody>
          <a:bodyPr/>
          <a:lstStyle/>
          <a:p>
            <a:pPr lvl="1"/>
            <a:endParaRPr lang="en-US"/>
          </a:p>
          <a:p>
            <a:pPr marL="457200" lvl="1" indent="0">
              <a:buNone/>
            </a:pPr>
            <a:endParaRPr lang="en-US"/>
          </a:p>
        </p:txBody>
      </p:sp>
      <p:sp>
        <p:nvSpPr>
          <p:cNvPr id="4" name="Slide Number Placeholder 3">
            <a:extLst>
              <a:ext uri="{FF2B5EF4-FFF2-40B4-BE49-F238E27FC236}">
                <a16:creationId xmlns:a16="http://schemas.microsoft.com/office/drawing/2014/main" id="{0A96D75F-972D-FC89-EDA9-ADA8A544C1B3}"/>
              </a:ext>
            </a:extLst>
          </p:cNvPr>
          <p:cNvSpPr>
            <a:spLocks noGrp="1"/>
          </p:cNvSpPr>
          <p:nvPr>
            <p:ph type="sldNum" sz="quarter" idx="12"/>
          </p:nvPr>
        </p:nvSpPr>
        <p:spPr>
          <a:xfrm>
            <a:off x="346841" y="6365059"/>
            <a:ext cx="2743200" cy="365125"/>
          </a:xfrm>
        </p:spPr>
        <p:txBody>
          <a:bodyPr/>
          <a:lstStyle/>
          <a:p>
            <a:fld id="{16985025-2193-4D20-8010-DE0BC70DF1E5}" type="slidenum">
              <a:rPr lang="en-US" smtClean="0"/>
              <a:t>24</a:t>
            </a:fld>
            <a:endParaRPr lang="en-US"/>
          </a:p>
        </p:txBody>
      </p:sp>
      <p:sp>
        <p:nvSpPr>
          <p:cNvPr id="6" name="TextBox 5">
            <a:extLst>
              <a:ext uri="{FF2B5EF4-FFF2-40B4-BE49-F238E27FC236}">
                <a16:creationId xmlns:a16="http://schemas.microsoft.com/office/drawing/2014/main" id="{07984391-76ED-92B9-186A-B30847C0BDF5}"/>
              </a:ext>
            </a:extLst>
          </p:cNvPr>
          <p:cNvSpPr txBox="1"/>
          <p:nvPr/>
        </p:nvSpPr>
        <p:spPr>
          <a:xfrm>
            <a:off x="419100" y="1634877"/>
            <a:ext cx="10838861" cy="1431161"/>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US">
                <a:hlinkClick r:id="rId2"/>
              </a:rPr>
              <a:t>Social Media &amp; Newsletter Metrics</a:t>
            </a:r>
            <a:endParaRPr lang="en-US" dirty="0"/>
          </a:p>
          <a:p>
            <a:pPr marL="285750" indent="-285750">
              <a:spcAft>
                <a:spcPts val="600"/>
              </a:spcAft>
              <a:buFont typeface="Arial" panose="020B0604020202020204" pitchFamily="34" charset="0"/>
              <a:buChar char="•"/>
            </a:pPr>
            <a:r>
              <a:rPr lang="en-US">
                <a:hlinkClick r:id="rId3"/>
              </a:rPr>
              <a:t>Registration Report</a:t>
            </a:r>
            <a:endParaRPr lang="en-US" dirty="0"/>
          </a:p>
          <a:p>
            <a:pPr marL="285750" indent="-285750">
              <a:spcAft>
                <a:spcPts val="600"/>
              </a:spcAft>
              <a:buFont typeface="Arial" panose="020B0604020202020204" pitchFamily="34" charset="0"/>
              <a:buChar char="•"/>
            </a:pPr>
            <a:r>
              <a:rPr lang="en-US">
                <a:hlinkClick r:id="rId4"/>
              </a:rPr>
              <a:t>Attendee Report</a:t>
            </a:r>
            <a:endParaRPr lang="en-US" dirty="0"/>
          </a:p>
          <a:p>
            <a:pPr marL="285750" indent="-285750">
              <a:spcAft>
                <a:spcPts val="600"/>
              </a:spcAft>
              <a:buFont typeface="Arial" panose="020B0604020202020204" pitchFamily="34" charset="0"/>
              <a:buChar char="•"/>
            </a:pPr>
            <a:r>
              <a:rPr lang="en-US">
                <a:hlinkClick r:id="rId5"/>
              </a:rPr>
              <a:t>Post-Event Survey Report</a:t>
            </a:r>
            <a:endParaRPr lang="en-US" dirty="0"/>
          </a:p>
        </p:txBody>
      </p:sp>
    </p:spTree>
    <p:extLst>
      <p:ext uri="{BB962C8B-B14F-4D97-AF65-F5344CB8AC3E}">
        <p14:creationId xmlns:p14="http://schemas.microsoft.com/office/powerpoint/2010/main" val="41850158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605C2F-0D48-4C1B-8BED-8D7F4BCD2321}"/>
              </a:ext>
            </a:extLst>
          </p:cNvPr>
          <p:cNvSpPr>
            <a:spLocks noGrp="1"/>
          </p:cNvSpPr>
          <p:nvPr>
            <p:ph type="title"/>
          </p:nvPr>
        </p:nvSpPr>
        <p:spPr/>
        <p:txBody>
          <a:bodyPr>
            <a:normAutofit/>
          </a:bodyPr>
          <a:lstStyle/>
          <a:p>
            <a:pPr algn="l" fontAlgn="ctr"/>
            <a:r>
              <a:rPr lang="en-US" sz="4000" dirty="0">
                <a:solidFill>
                  <a:srgbClr val="003B64"/>
                </a:solidFill>
              </a:rPr>
              <a:t>Metrics Defined</a:t>
            </a:r>
            <a:endParaRPr lang="en-US" sz="4000" i="0" strike="sngStrike" dirty="0">
              <a:solidFill>
                <a:srgbClr val="003B64"/>
              </a:solidFill>
              <a:effectLst/>
            </a:endParaRPr>
          </a:p>
        </p:txBody>
      </p:sp>
      <p:sp>
        <p:nvSpPr>
          <p:cNvPr id="6" name="Rectangle: Rounded Corners 5">
            <a:extLst>
              <a:ext uri="{FF2B5EF4-FFF2-40B4-BE49-F238E27FC236}">
                <a16:creationId xmlns:a16="http://schemas.microsoft.com/office/drawing/2014/main" id="{7F09BAF1-7CFF-9122-93BE-E117961BE2C6}"/>
              </a:ext>
            </a:extLst>
          </p:cNvPr>
          <p:cNvSpPr/>
          <p:nvPr/>
        </p:nvSpPr>
        <p:spPr>
          <a:xfrm>
            <a:off x="419101" y="2002750"/>
            <a:ext cx="6971600" cy="3961822"/>
          </a:xfrm>
          <a:prstGeom prst="roundRect">
            <a:avLst>
              <a:gd name="adj" fmla="val 2900"/>
            </a:avLst>
          </a:prstGeom>
          <a:solidFill>
            <a:schemeClr val="bg1"/>
          </a:solidFill>
          <a:ln>
            <a:noFill/>
          </a:ln>
          <a:effectLst>
            <a:outerShdw blurRad="228600" sx="99000" sy="99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C4F413D6-575F-679C-3779-954B2CC339D9}"/>
              </a:ext>
            </a:extLst>
          </p:cNvPr>
          <p:cNvSpPr txBox="1"/>
          <p:nvPr/>
        </p:nvSpPr>
        <p:spPr>
          <a:xfrm>
            <a:off x="1971371" y="2163659"/>
            <a:ext cx="5346681" cy="3724096"/>
          </a:xfrm>
          <a:prstGeom prst="rect">
            <a:avLst/>
          </a:prstGeom>
          <a:noFill/>
        </p:spPr>
        <p:txBody>
          <a:bodyPr wrap="square" numCol="1" spcCol="91440" rtlCol="0">
            <a:spAutoFit/>
          </a:bodyPr>
          <a:lstStyle/>
          <a:p>
            <a:pPr marL="228600" indent="-228600" fontAlgn="ctr">
              <a:spcAft>
                <a:spcPts val="600"/>
              </a:spcAft>
              <a:buSzPts val="1000"/>
              <a:buFont typeface="Symbol" panose="05050102010706020507" pitchFamily="18" charset="2"/>
              <a:buChar char=""/>
              <a:tabLst>
                <a:tab pos="1828800" algn="l"/>
              </a:tabLst>
            </a:pPr>
            <a:r>
              <a:rPr lang="en-US" sz="1400" b="1" i="0" dirty="0">
                <a:solidFill>
                  <a:srgbClr val="202124"/>
                </a:solidFill>
                <a:effectLst/>
                <a:ea typeface="Calibri" panose="020F0502020204030204" pitchFamily="34" charset="0"/>
              </a:rPr>
              <a:t>Total </a:t>
            </a:r>
            <a:r>
              <a:rPr lang="en-US" sz="1400" b="1" dirty="0">
                <a:solidFill>
                  <a:srgbClr val="202124"/>
                </a:solidFill>
                <a:ea typeface="Calibri" panose="020F0502020204030204" pitchFamily="34" charset="0"/>
              </a:rPr>
              <a:t>I</a:t>
            </a:r>
            <a:r>
              <a:rPr lang="en-US" sz="1400" b="1" i="0" dirty="0">
                <a:solidFill>
                  <a:srgbClr val="202124"/>
                </a:solidFill>
                <a:effectLst/>
                <a:ea typeface="Calibri" panose="020F0502020204030204" pitchFamily="34" charset="0"/>
              </a:rPr>
              <a:t>mpressions</a:t>
            </a:r>
            <a:r>
              <a:rPr lang="en-US" sz="1400" dirty="0">
                <a:solidFill>
                  <a:srgbClr val="202124"/>
                </a:solidFill>
                <a:ea typeface="Calibri" panose="020F0502020204030204" pitchFamily="34" charset="0"/>
              </a:rPr>
              <a:t>: Impressions </a:t>
            </a:r>
            <a:r>
              <a:rPr lang="en-US" sz="1400" b="0" i="0" dirty="0">
                <a:solidFill>
                  <a:srgbClr val="202124"/>
                </a:solidFill>
                <a:effectLst/>
                <a:ea typeface="Calibri" panose="020F0502020204030204" pitchFamily="34" charset="0"/>
              </a:rPr>
              <a:t>measure the total number of times users saw your post</a:t>
            </a:r>
          </a:p>
          <a:p>
            <a:pPr marL="228600" indent="-228600" fontAlgn="ctr">
              <a:spcAft>
                <a:spcPts val="600"/>
              </a:spcAft>
              <a:buSzPts val="1000"/>
              <a:buFont typeface="Symbol" panose="05050102010706020507" pitchFamily="18" charset="2"/>
              <a:buChar char=""/>
              <a:tabLst>
                <a:tab pos="1828800" algn="l"/>
              </a:tabLst>
            </a:pPr>
            <a:r>
              <a:rPr lang="en-US" sz="1400" b="1" i="0" dirty="0">
                <a:solidFill>
                  <a:srgbClr val="202124"/>
                </a:solidFill>
                <a:effectLst/>
                <a:ea typeface="Calibri" panose="020F0502020204030204" pitchFamily="34" charset="0"/>
              </a:rPr>
              <a:t>Total Engagements:</a:t>
            </a:r>
            <a:r>
              <a:rPr lang="en-US" sz="1400" b="0" i="0" dirty="0">
                <a:solidFill>
                  <a:srgbClr val="202124"/>
                </a:solidFill>
                <a:effectLst/>
                <a:ea typeface="Calibri" panose="020F0502020204030204" pitchFamily="34" charset="0"/>
              </a:rPr>
              <a:t> Sum of all engagements (e.g.</a:t>
            </a:r>
            <a:r>
              <a:rPr lang="en-US" sz="1400" dirty="0">
                <a:solidFill>
                  <a:srgbClr val="202124"/>
                </a:solidFill>
                <a:ea typeface="Calibri" panose="020F0502020204030204" pitchFamily="34" charset="0"/>
              </a:rPr>
              <a:t> </a:t>
            </a:r>
            <a:r>
              <a:rPr lang="en-US" sz="1400" b="0" i="0" dirty="0">
                <a:solidFill>
                  <a:srgbClr val="202124"/>
                </a:solidFill>
                <a:effectLst/>
                <a:ea typeface="Calibri" panose="020F0502020204030204" pitchFamily="34" charset="0"/>
              </a:rPr>
              <a:t>likes, retweets)</a:t>
            </a:r>
          </a:p>
          <a:p>
            <a:pPr marL="742950" lvl="1" indent="-285750" fontAlgn="ctr">
              <a:spcAft>
                <a:spcPts val="600"/>
              </a:spcAft>
              <a:buSzPts val="1000"/>
              <a:buFont typeface="Courier New" panose="02070309020205020404" pitchFamily="49" charset="0"/>
              <a:buChar char="o"/>
              <a:tabLst>
                <a:tab pos="1828800" algn="l"/>
              </a:tabLst>
            </a:pPr>
            <a:r>
              <a:rPr lang="en-US" sz="1400" b="1" i="0" dirty="0">
                <a:solidFill>
                  <a:srgbClr val="202124"/>
                </a:solidFill>
                <a:effectLst/>
                <a:ea typeface="Calibri" panose="020F0502020204030204" pitchFamily="34" charset="0"/>
              </a:rPr>
              <a:t>Likes</a:t>
            </a:r>
            <a:r>
              <a:rPr lang="en-US" sz="1400" dirty="0">
                <a:solidFill>
                  <a:srgbClr val="202124"/>
                </a:solidFill>
                <a:ea typeface="Calibri" panose="020F0502020204030204" pitchFamily="34" charset="0"/>
              </a:rPr>
              <a:t>: Number </a:t>
            </a:r>
            <a:r>
              <a:rPr lang="en-US" sz="1400" b="0" i="0" dirty="0">
                <a:solidFill>
                  <a:srgbClr val="202124"/>
                </a:solidFill>
                <a:effectLst/>
                <a:ea typeface="Calibri" panose="020F0502020204030204" pitchFamily="34" charset="0"/>
              </a:rPr>
              <a:t>of users who liked your content</a:t>
            </a:r>
          </a:p>
          <a:p>
            <a:pPr marL="742950" lvl="1" indent="-285750" fontAlgn="ctr">
              <a:spcAft>
                <a:spcPts val="600"/>
              </a:spcAft>
              <a:buSzPts val="1000"/>
              <a:buFont typeface="Courier New" panose="02070309020205020404" pitchFamily="49" charset="0"/>
              <a:buChar char="o"/>
              <a:tabLst>
                <a:tab pos="1828800" algn="l"/>
              </a:tabLst>
            </a:pPr>
            <a:r>
              <a:rPr lang="en-US" sz="1400" b="1" i="0" dirty="0">
                <a:solidFill>
                  <a:srgbClr val="202124"/>
                </a:solidFill>
                <a:effectLst/>
                <a:ea typeface="Calibri" panose="020F0502020204030204" pitchFamily="34" charset="0"/>
              </a:rPr>
              <a:t>Reposts: </a:t>
            </a:r>
            <a:r>
              <a:rPr lang="en-US" sz="1400" i="0" dirty="0">
                <a:solidFill>
                  <a:srgbClr val="202124"/>
                </a:solidFill>
                <a:effectLst/>
                <a:ea typeface="Calibri" panose="020F0502020204030204" pitchFamily="34" charset="0"/>
              </a:rPr>
              <a:t>Number of reposts by LinkedIn users</a:t>
            </a:r>
          </a:p>
          <a:p>
            <a:pPr marL="742950" lvl="1" indent="-285750" fontAlgn="ctr">
              <a:spcAft>
                <a:spcPts val="600"/>
              </a:spcAft>
              <a:buSzPts val="1000"/>
              <a:buFont typeface="Courier New" panose="02070309020205020404" pitchFamily="49" charset="0"/>
              <a:buChar char="o"/>
              <a:tabLst>
                <a:tab pos="1828800" algn="l"/>
              </a:tabLst>
            </a:pPr>
            <a:r>
              <a:rPr lang="en-US" sz="1400" b="1" i="0" dirty="0">
                <a:solidFill>
                  <a:srgbClr val="202124"/>
                </a:solidFill>
                <a:effectLst/>
                <a:ea typeface="Calibri" panose="020F0502020204030204" pitchFamily="34" charset="0"/>
              </a:rPr>
              <a:t>Retweets</a:t>
            </a:r>
            <a:r>
              <a:rPr lang="en-US" sz="1400" b="0" i="0" dirty="0">
                <a:solidFill>
                  <a:srgbClr val="202124"/>
                </a:solidFill>
                <a:effectLst/>
                <a:ea typeface="Calibri" panose="020F0502020204030204" pitchFamily="34" charset="0"/>
              </a:rPr>
              <a:t>: Number of retweets by X users</a:t>
            </a:r>
          </a:p>
          <a:p>
            <a:pPr marL="742950" lvl="1" indent="-285750" fontAlgn="ctr">
              <a:spcAft>
                <a:spcPts val="600"/>
              </a:spcAft>
              <a:buSzPts val="1000"/>
              <a:buFont typeface="Courier New" panose="02070309020205020404" pitchFamily="49" charset="0"/>
              <a:buChar char="o"/>
              <a:tabLst>
                <a:tab pos="1828800" algn="l"/>
              </a:tabLst>
            </a:pPr>
            <a:r>
              <a:rPr lang="en-US" sz="1400" b="1" i="0" spc="-30" dirty="0">
                <a:solidFill>
                  <a:srgbClr val="202124"/>
                </a:solidFill>
                <a:effectLst/>
                <a:ea typeface="Calibri" panose="020F0502020204030204" pitchFamily="34" charset="0"/>
              </a:rPr>
              <a:t>Shares</a:t>
            </a:r>
            <a:r>
              <a:rPr lang="en-US" sz="1400" spc="-30" dirty="0">
                <a:solidFill>
                  <a:srgbClr val="202124"/>
                </a:solidFill>
                <a:ea typeface="Calibri" panose="020F0502020204030204" pitchFamily="34" charset="0"/>
              </a:rPr>
              <a:t>: Number </a:t>
            </a:r>
            <a:r>
              <a:rPr lang="en-US" sz="1400" b="0" i="0" spc="-30" dirty="0">
                <a:solidFill>
                  <a:srgbClr val="202124"/>
                </a:solidFill>
                <a:effectLst/>
                <a:ea typeface="Calibri" panose="020F0502020204030204" pitchFamily="34" charset="0"/>
              </a:rPr>
              <a:t>of users who shared your content</a:t>
            </a:r>
          </a:p>
          <a:p>
            <a:pPr marL="742950" lvl="1" indent="-285750" fontAlgn="ctr">
              <a:spcAft>
                <a:spcPts val="600"/>
              </a:spcAft>
              <a:buSzPts val="1000"/>
              <a:buFont typeface="Courier New" panose="02070309020205020404" pitchFamily="49" charset="0"/>
              <a:buChar char="o"/>
              <a:tabLst>
                <a:tab pos="1828800" algn="l"/>
              </a:tabLst>
            </a:pPr>
            <a:r>
              <a:rPr lang="en-US" sz="1400" b="1" i="0" dirty="0">
                <a:solidFill>
                  <a:srgbClr val="202124"/>
                </a:solidFill>
                <a:effectLst/>
                <a:ea typeface="Calibri" panose="020F0502020204030204" pitchFamily="34" charset="0"/>
              </a:rPr>
              <a:t>Replies:</a:t>
            </a:r>
            <a:r>
              <a:rPr lang="en-US" sz="1400" b="0" i="0" dirty="0">
                <a:solidFill>
                  <a:srgbClr val="202124"/>
                </a:solidFill>
                <a:effectLst/>
                <a:ea typeface="Calibri" panose="020F0502020204030204" pitchFamily="34" charset="0"/>
              </a:rPr>
              <a:t> Number of users who respond publicly to another user's comment</a:t>
            </a:r>
          </a:p>
          <a:p>
            <a:pPr marL="742950" lvl="1" indent="-285750" fontAlgn="ctr">
              <a:spcAft>
                <a:spcPts val="600"/>
              </a:spcAft>
              <a:buSzPts val="1000"/>
              <a:buFont typeface="Courier New" panose="02070309020205020404" pitchFamily="49" charset="0"/>
              <a:buChar char="o"/>
              <a:tabLst>
                <a:tab pos="1828800" algn="l"/>
              </a:tabLst>
            </a:pPr>
            <a:r>
              <a:rPr lang="en-US" sz="1400" b="1" i="0" dirty="0">
                <a:solidFill>
                  <a:srgbClr val="202124"/>
                </a:solidFill>
                <a:effectLst/>
                <a:ea typeface="Calibri" panose="020F0502020204030204" pitchFamily="34" charset="0"/>
              </a:rPr>
              <a:t>Post </a:t>
            </a:r>
            <a:r>
              <a:rPr lang="en-US" sz="1400" b="1" dirty="0">
                <a:solidFill>
                  <a:srgbClr val="202124"/>
                </a:solidFill>
                <a:ea typeface="Calibri" panose="020F0502020204030204" pitchFamily="34" charset="0"/>
              </a:rPr>
              <a:t>L</a:t>
            </a:r>
            <a:r>
              <a:rPr lang="en-US" sz="1400" b="1" i="0" dirty="0">
                <a:solidFill>
                  <a:srgbClr val="202124"/>
                </a:solidFill>
                <a:effectLst/>
                <a:ea typeface="Calibri" panose="020F0502020204030204" pitchFamily="34" charset="0"/>
              </a:rPr>
              <a:t>ink </a:t>
            </a:r>
            <a:r>
              <a:rPr lang="en-US" sz="1400" b="1" dirty="0">
                <a:solidFill>
                  <a:srgbClr val="202124"/>
                </a:solidFill>
                <a:ea typeface="Calibri" panose="020F0502020204030204" pitchFamily="34" charset="0"/>
              </a:rPr>
              <a:t>C</a:t>
            </a:r>
            <a:r>
              <a:rPr lang="en-US" sz="1400" b="1" i="0" dirty="0">
                <a:solidFill>
                  <a:srgbClr val="202124"/>
                </a:solidFill>
                <a:effectLst/>
                <a:ea typeface="Calibri" panose="020F0502020204030204" pitchFamily="34" charset="0"/>
              </a:rPr>
              <a:t>licks</a:t>
            </a:r>
            <a:r>
              <a:rPr lang="en-US" sz="1400" dirty="0">
                <a:solidFill>
                  <a:srgbClr val="202124"/>
                </a:solidFill>
                <a:ea typeface="Calibri" panose="020F0502020204030204" pitchFamily="34" charset="0"/>
              </a:rPr>
              <a:t>: Number </a:t>
            </a:r>
            <a:r>
              <a:rPr lang="en-US" sz="1400" b="0" i="0" dirty="0">
                <a:solidFill>
                  <a:srgbClr val="202124"/>
                </a:solidFill>
                <a:effectLst/>
                <a:ea typeface="Calibri" panose="020F0502020204030204" pitchFamily="34" charset="0"/>
              </a:rPr>
              <a:t>of users who clicked through a link to your content</a:t>
            </a:r>
          </a:p>
          <a:p>
            <a:pPr marL="228600" indent="-228600" fontAlgn="ctr">
              <a:spcAft>
                <a:spcPts val="600"/>
              </a:spcAft>
              <a:buSzPts val="1000"/>
              <a:buFont typeface="Symbol" panose="05050102010706020507" pitchFamily="18" charset="2"/>
              <a:buChar char=""/>
              <a:tabLst>
                <a:tab pos="1828800" algn="l"/>
              </a:tabLst>
            </a:pPr>
            <a:r>
              <a:rPr lang="en-US" sz="1400" b="1" dirty="0">
                <a:solidFill>
                  <a:srgbClr val="202124"/>
                </a:solidFill>
                <a:ea typeface="Calibri" panose="020F0502020204030204" pitchFamily="34" charset="0"/>
              </a:rPr>
              <a:t>Engagement Rate</a:t>
            </a:r>
            <a:r>
              <a:rPr lang="en-US" sz="1400" dirty="0">
                <a:solidFill>
                  <a:srgbClr val="202124"/>
                </a:solidFill>
                <a:ea typeface="Calibri" panose="020F0502020204030204" pitchFamily="34" charset="0"/>
              </a:rPr>
              <a:t>: The number of times users engaged with your content as a percentage of impressions</a:t>
            </a:r>
            <a:endParaRPr lang="en-US" sz="1400" b="0" i="0" dirty="0">
              <a:solidFill>
                <a:srgbClr val="202124"/>
              </a:solidFill>
              <a:effectLst/>
              <a:ea typeface="Calibri" panose="020F0502020204030204" pitchFamily="34" charset="0"/>
            </a:endParaRPr>
          </a:p>
        </p:txBody>
      </p:sp>
      <p:sp>
        <p:nvSpPr>
          <p:cNvPr id="9" name="TextBox 8">
            <a:extLst>
              <a:ext uri="{FF2B5EF4-FFF2-40B4-BE49-F238E27FC236}">
                <a16:creationId xmlns:a16="http://schemas.microsoft.com/office/drawing/2014/main" id="{4C79C14C-62CD-C357-E255-1B18EE4E14AF}"/>
              </a:ext>
            </a:extLst>
          </p:cNvPr>
          <p:cNvSpPr txBox="1"/>
          <p:nvPr/>
        </p:nvSpPr>
        <p:spPr>
          <a:xfrm>
            <a:off x="487248" y="2236234"/>
            <a:ext cx="1541336" cy="502702"/>
          </a:xfrm>
          <a:prstGeom prst="rect">
            <a:avLst/>
          </a:prstGeom>
          <a:noFill/>
        </p:spPr>
        <p:txBody>
          <a:bodyPr wrap="square" rtlCol="0">
            <a:spAutoFit/>
          </a:bodyPr>
          <a:lstStyle/>
          <a:p>
            <a:pPr algn="ctr">
              <a:lnSpc>
                <a:spcPts val="1600"/>
              </a:lnSpc>
            </a:pPr>
            <a:r>
              <a:rPr lang="en-US" sz="1600" b="1" dirty="0">
                <a:solidFill>
                  <a:srgbClr val="003B64"/>
                </a:solidFill>
              </a:rPr>
              <a:t>Performance Summary</a:t>
            </a:r>
          </a:p>
        </p:txBody>
      </p:sp>
      <p:grpSp>
        <p:nvGrpSpPr>
          <p:cNvPr id="10" name="Group 9">
            <a:extLst>
              <a:ext uri="{FF2B5EF4-FFF2-40B4-BE49-F238E27FC236}">
                <a16:creationId xmlns:a16="http://schemas.microsoft.com/office/drawing/2014/main" id="{0322CADD-1BA3-9496-490C-FCE2E09D709F}"/>
              </a:ext>
            </a:extLst>
          </p:cNvPr>
          <p:cNvGrpSpPr/>
          <p:nvPr/>
        </p:nvGrpSpPr>
        <p:grpSpPr>
          <a:xfrm>
            <a:off x="876983" y="2679355"/>
            <a:ext cx="725454" cy="617566"/>
            <a:chOff x="9262765" y="-8337"/>
            <a:chExt cx="671906" cy="671906"/>
          </a:xfrm>
        </p:grpSpPr>
        <p:sp>
          <p:nvSpPr>
            <p:cNvPr id="11" name="Freeform: Shape 10">
              <a:extLst>
                <a:ext uri="{FF2B5EF4-FFF2-40B4-BE49-F238E27FC236}">
                  <a16:creationId xmlns:a16="http://schemas.microsoft.com/office/drawing/2014/main" id="{9CE542EA-4092-DD22-0FD5-415E161F375C}"/>
                </a:ext>
              </a:extLst>
            </p:cNvPr>
            <p:cNvSpPr/>
            <p:nvPr/>
          </p:nvSpPr>
          <p:spPr>
            <a:xfrm>
              <a:off x="9335406" y="193199"/>
              <a:ext cx="536152" cy="260936"/>
            </a:xfrm>
            <a:custGeom>
              <a:avLst/>
              <a:gdLst>
                <a:gd name="connsiteX0" fmla="*/ 0 w 521866"/>
                <a:gd name="connsiteY0" fmla="*/ 136142 h 260936"/>
                <a:gd name="connsiteX1" fmla="*/ 163367 w 521866"/>
                <a:gd name="connsiteY1" fmla="*/ 4541 h 260936"/>
                <a:gd name="connsiteX2" fmla="*/ 226899 w 521866"/>
                <a:gd name="connsiteY2" fmla="*/ 2272 h 260936"/>
                <a:gd name="connsiteX3" fmla="*/ 242781 w 521866"/>
                <a:gd name="connsiteY3" fmla="*/ 3 h 260936"/>
                <a:gd name="connsiteX4" fmla="*/ 347155 w 521866"/>
                <a:gd name="connsiteY4" fmla="*/ 4541 h 260936"/>
                <a:gd name="connsiteX5" fmla="*/ 365306 w 521866"/>
                <a:gd name="connsiteY5" fmla="*/ 13617 h 260936"/>
                <a:gd name="connsiteX6" fmla="*/ 383458 w 521866"/>
                <a:gd name="connsiteY6" fmla="*/ 20423 h 260936"/>
                <a:gd name="connsiteX7" fmla="*/ 401610 w 521866"/>
                <a:gd name="connsiteY7" fmla="*/ 24961 h 260936"/>
                <a:gd name="connsiteX8" fmla="*/ 417493 w 521866"/>
                <a:gd name="connsiteY8" fmla="*/ 36306 h 260936"/>
                <a:gd name="connsiteX9" fmla="*/ 431107 w 521866"/>
                <a:gd name="connsiteY9" fmla="*/ 40844 h 260936"/>
                <a:gd name="connsiteX10" fmla="*/ 444721 w 521866"/>
                <a:gd name="connsiteY10" fmla="*/ 49920 h 260936"/>
                <a:gd name="connsiteX11" fmla="*/ 453797 w 521866"/>
                <a:gd name="connsiteY11" fmla="*/ 54458 h 260936"/>
                <a:gd name="connsiteX12" fmla="*/ 476487 w 521866"/>
                <a:gd name="connsiteY12" fmla="*/ 72610 h 260936"/>
                <a:gd name="connsiteX13" fmla="*/ 485563 w 521866"/>
                <a:gd name="connsiteY13" fmla="*/ 86224 h 260936"/>
                <a:gd name="connsiteX14" fmla="*/ 496907 w 521866"/>
                <a:gd name="connsiteY14" fmla="*/ 99838 h 260936"/>
                <a:gd name="connsiteX15" fmla="*/ 503714 w 521866"/>
                <a:gd name="connsiteY15" fmla="*/ 102107 h 260936"/>
                <a:gd name="connsiteX16" fmla="*/ 512790 w 521866"/>
                <a:gd name="connsiteY16" fmla="*/ 117990 h 260936"/>
                <a:gd name="connsiteX17" fmla="*/ 515059 w 521866"/>
                <a:gd name="connsiteY17" fmla="*/ 127066 h 260936"/>
                <a:gd name="connsiteX18" fmla="*/ 519597 w 521866"/>
                <a:gd name="connsiteY18" fmla="*/ 136142 h 260936"/>
                <a:gd name="connsiteX19" fmla="*/ 521866 w 521866"/>
                <a:gd name="connsiteY19" fmla="*/ 142949 h 260936"/>
                <a:gd name="connsiteX20" fmla="*/ 517328 w 521866"/>
                <a:gd name="connsiteY20" fmla="*/ 183790 h 260936"/>
                <a:gd name="connsiteX21" fmla="*/ 515059 w 521866"/>
                <a:gd name="connsiteY21" fmla="*/ 192866 h 260936"/>
                <a:gd name="connsiteX22" fmla="*/ 505983 w 521866"/>
                <a:gd name="connsiteY22" fmla="*/ 206480 h 260936"/>
                <a:gd name="connsiteX23" fmla="*/ 499176 w 521866"/>
                <a:gd name="connsiteY23" fmla="*/ 211018 h 260936"/>
                <a:gd name="connsiteX24" fmla="*/ 492370 w 521866"/>
                <a:gd name="connsiteY24" fmla="*/ 222363 h 260936"/>
                <a:gd name="connsiteX25" fmla="*/ 481025 w 521866"/>
                <a:gd name="connsiteY25" fmla="*/ 229170 h 260936"/>
                <a:gd name="connsiteX26" fmla="*/ 467411 w 521866"/>
                <a:gd name="connsiteY26" fmla="*/ 238246 h 260936"/>
                <a:gd name="connsiteX27" fmla="*/ 458335 w 521866"/>
                <a:gd name="connsiteY27" fmla="*/ 242784 h 260936"/>
                <a:gd name="connsiteX28" fmla="*/ 451528 w 521866"/>
                <a:gd name="connsiteY28" fmla="*/ 247322 h 260936"/>
                <a:gd name="connsiteX29" fmla="*/ 440183 w 521866"/>
                <a:gd name="connsiteY29" fmla="*/ 249591 h 260936"/>
                <a:gd name="connsiteX30" fmla="*/ 426569 w 521866"/>
                <a:gd name="connsiteY30" fmla="*/ 254129 h 260936"/>
                <a:gd name="connsiteX31" fmla="*/ 392534 w 521866"/>
                <a:gd name="connsiteY31" fmla="*/ 260936 h 260936"/>
                <a:gd name="connsiteX32" fmla="*/ 224630 w 521866"/>
                <a:gd name="connsiteY32" fmla="*/ 258667 h 260936"/>
                <a:gd name="connsiteX33" fmla="*/ 204209 w 521866"/>
                <a:gd name="connsiteY33" fmla="*/ 256398 h 260936"/>
                <a:gd name="connsiteX34" fmla="*/ 190595 w 521866"/>
                <a:gd name="connsiteY34" fmla="*/ 251860 h 260936"/>
                <a:gd name="connsiteX35" fmla="*/ 176981 w 521866"/>
                <a:gd name="connsiteY35" fmla="*/ 249591 h 260936"/>
                <a:gd name="connsiteX36" fmla="*/ 165636 w 521866"/>
                <a:gd name="connsiteY36" fmla="*/ 247322 h 260936"/>
                <a:gd name="connsiteX37" fmla="*/ 147484 w 521866"/>
                <a:gd name="connsiteY37" fmla="*/ 240515 h 260936"/>
                <a:gd name="connsiteX38" fmla="*/ 127063 w 521866"/>
                <a:gd name="connsiteY38" fmla="*/ 231439 h 260936"/>
                <a:gd name="connsiteX39" fmla="*/ 111180 w 521866"/>
                <a:gd name="connsiteY39" fmla="*/ 222363 h 260936"/>
                <a:gd name="connsiteX40" fmla="*/ 102104 w 521866"/>
                <a:gd name="connsiteY40" fmla="*/ 220094 h 260936"/>
                <a:gd name="connsiteX41" fmla="*/ 93029 w 521866"/>
                <a:gd name="connsiteY41" fmla="*/ 206480 h 260936"/>
                <a:gd name="connsiteX42" fmla="*/ 79415 w 521866"/>
                <a:gd name="connsiteY42" fmla="*/ 201942 h 260936"/>
                <a:gd name="connsiteX43" fmla="*/ 68070 w 521866"/>
                <a:gd name="connsiteY43" fmla="*/ 195135 h 260936"/>
                <a:gd name="connsiteX44" fmla="*/ 61263 w 521866"/>
                <a:gd name="connsiteY44" fmla="*/ 190597 h 260936"/>
                <a:gd name="connsiteX45" fmla="*/ 40842 w 521866"/>
                <a:gd name="connsiteY45" fmla="*/ 183790 h 260936"/>
                <a:gd name="connsiteX46" fmla="*/ 38573 w 521866"/>
                <a:gd name="connsiteY46" fmla="*/ 176983 h 260936"/>
                <a:gd name="connsiteX47" fmla="*/ 24959 w 521866"/>
                <a:gd name="connsiteY47" fmla="*/ 161100 h 260936"/>
                <a:gd name="connsiteX48" fmla="*/ 13614 w 521866"/>
                <a:gd name="connsiteY48" fmla="*/ 140680 h 260936"/>
                <a:gd name="connsiteX49" fmla="*/ 0 w 521866"/>
                <a:gd name="connsiteY49" fmla="*/ 136142 h 260936"/>
                <a:gd name="connsiteX0" fmla="*/ 0 w 521866"/>
                <a:gd name="connsiteY0" fmla="*/ 136142 h 260936"/>
                <a:gd name="connsiteX1" fmla="*/ 163367 w 521866"/>
                <a:gd name="connsiteY1" fmla="*/ 4541 h 260936"/>
                <a:gd name="connsiteX2" fmla="*/ 226899 w 521866"/>
                <a:gd name="connsiteY2" fmla="*/ 2272 h 260936"/>
                <a:gd name="connsiteX3" fmla="*/ 242781 w 521866"/>
                <a:gd name="connsiteY3" fmla="*/ 3 h 260936"/>
                <a:gd name="connsiteX4" fmla="*/ 347155 w 521866"/>
                <a:gd name="connsiteY4" fmla="*/ 4541 h 260936"/>
                <a:gd name="connsiteX5" fmla="*/ 365306 w 521866"/>
                <a:gd name="connsiteY5" fmla="*/ 13617 h 260936"/>
                <a:gd name="connsiteX6" fmla="*/ 383458 w 521866"/>
                <a:gd name="connsiteY6" fmla="*/ 20423 h 260936"/>
                <a:gd name="connsiteX7" fmla="*/ 401610 w 521866"/>
                <a:gd name="connsiteY7" fmla="*/ 24961 h 260936"/>
                <a:gd name="connsiteX8" fmla="*/ 417493 w 521866"/>
                <a:gd name="connsiteY8" fmla="*/ 36306 h 260936"/>
                <a:gd name="connsiteX9" fmla="*/ 431107 w 521866"/>
                <a:gd name="connsiteY9" fmla="*/ 40844 h 260936"/>
                <a:gd name="connsiteX10" fmla="*/ 444721 w 521866"/>
                <a:gd name="connsiteY10" fmla="*/ 49920 h 260936"/>
                <a:gd name="connsiteX11" fmla="*/ 445463 w 521866"/>
                <a:gd name="connsiteY11" fmla="*/ 63983 h 260936"/>
                <a:gd name="connsiteX12" fmla="*/ 476487 w 521866"/>
                <a:gd name="connsiteY12" fmla="*/ 72610 h 260936"/>
                <a:gd name="connsiteX13" fmla="*/ 485563 w 521866"/>
                <a:gd name="connsiteY13" fmla="*/ 86224 h 260936"/>
                <a:gd name="connsiteX14" fmla="*/ 496907 w 521866"/>
                <a:gd name="connsiteY14" fmla="*/ 99838 h 260936"/>
                <a:gd name="connsiteX15" fmla="*/ 503714 w 521866"/>
                <a:gd name="connsiteY15" fmla="*/ 102107 h 260936"/>
                <a:gd name="connsiteX16" fmla="*/ 512790 w 521866"/>
                <a:gd name="connsiteY16" fmla="*/ 117990 h 260936"/>
                <a:gd name="connsiteX17" fmla="*/ 515059 w 521866"/>
                <a:gd name="connsiteY17" fmla="*/ 127066 h 260936"/>
                <a:gd name="connsiteX18" fmla="*/ 519597 w 521866"/>
                <a:gd name="connsiteY18" fmla="*/ 136142 h 260936"/>
                <a:gd name="connsiteX19" fmla="*/ 521866 w 521866"/>
                <a:gd name="connsiteY19" fmla="*/ 142949 h 260936"/>
                <a:gd name="connsiteX20" fmla="*/ 517328 w 521866"/>
                <a:gd name="connsiteY20" fmla="*/ 183790 h 260936"/>
                <a:gd name="connsiteX21" fmla="*/ 515059 w 521866"/>
                <a:gd name="connsiteY21" fmla="*/ 192866 h 260936"/>
                <a:gd name="connsiteX22" fmla="*/ 505983 w 521866"/>
                <a:gd name="connsiteY22" fmla="*/ 206480 h 260936"/>
                <a:gd name="connsiteX23" fmla="*/ 499176 w 521866"/>
                <a:gd name="connsiteY23" fmla="*/ 211018 h 260936"/>
                <a:gd name="connsiteX24" fmla="*/ 492370 w 521866"/>
                <a:gd name="connsiteY24" fmla="*/ 222363 h 260936"/>
                <a:gd name="connsiteX25" fmla="*/ 481025 w 521866"/>
                <a:gd name="connsiteY25" fmla="*/ 229170 h 260936"/>
                <a:gd name="connsiteX26" fmla="*/ 467411 w 521866"/>
                <a:gd name="connsiteY26" fmla="*/ 238246 h 260936"/>
                <a:gd name="connsiteX27" fmla="*/ 458335 w 521866"/>
                <a:gd name="connsiteY27" fmla="*/ 242784 h 260936"/>
                <a:gd name="connsiteX28" fmla="*/ 451528 w 521866"/>
                <a:gd name="connsiteY28" fmla="*/ 247322 h 260936"/>
                <a:gd name="connsiteX29" fmla="*/ 440183 w 521866"/>
                <a:gd name="connsiteY29" fmla="*/ 249591 h 260936"/>
                <a:gd name="connsiteX30" fmla="*/ 426569 w 521866"/>
                <a:gd name="connsiteY30" fmla="*/ 254129 h 260936"/>
                <a:gd name="connsiteX31" fmla="*/ 392534 w 521866"/>
                <a:gd name="connsiteY31" fmla="*/ 260936 h 260936"/>
                <a:gd name="connsiteX32" fmla="*/ 224630 w 521866"/>
                <a:gd name="connsiteY32" fmla="*/ 258667 h 260936"/>
                <a:gd name="connsiteX33" fmla="*/ 204209 w 521866"/>
                <a:gd name="connsiteY33" fmla="*/ 256398 h 260936"/>
                <a:gd name="connsiteX34" fmla="*/ 190595 w 521866"/>
                <a:gd name="connsiteY34" fmla="*/ 251860 h 260936"/>
                <a:gd name="connsiteX35" fmla="*/ 176981 w 521866"/>
                <a:gd name="connsiteY35" fmla="*/ 249591 h 260936"/>
                <a:gd name="connsiteX36" fmla="*/ 165636 w 521866"/>
                <a:gd name="connsiteY36" fmla="*/ 247322 h 260936"/>
                <a:gd name="connsiteX37" fmla="*/ 147484 w 521866"/>
                <a:gd name="connsiteY37" fmla="*/ 240515 h 260936"/>
                <a:gd name="connsiteX38" fmla="*/ 127063 w 521866"/>
                <a:gd name="connsiteY38" fmla="*/ 231439 h 260936"/>
                <a:gd name="connsiteX39" fmla="*/ 111180 w 521866"/>
                <a:gd name="connsiteY39" fmla="*/ 222363 h 260936"/>
                <a:gd name="connsiteX40" fmla="*/ 102104 w 521866"/>
                <a:gd name="connsiteY40" fmla="*/ 220094 h 260936"/>
                <a:gd name="connsiteX41" fmla="*/ 93029 w 521866"/>
                <a:gd name="connsiteY41" fmla="*/ 206480 h 260936"/>
                <a:gd name="connsiteX42" fmla="*/ 79415 w 521866"/>
                <a:gd name="connsiteY42" fmla="*/ 201942 h 260936"/>
                <a:gd name="connsiteX43" fmla="*/ 68070 w 521866"/>
                <a:gd name="connsiteY43" fmla="*/ 195135 h 260936"/>
                <a:gd name="connsiteX44" fmla="*/ 61263 w 521866"/>
                <a:gd name="connsiteY44" fmla="*/ 190597 h 260936"/>
                <a:gd name="connsiteX45" fmla="*/ 40842 w 521866"/>
                <a:gd name="connsiteY45" fmla="*/ 183790 h 260936"/>
                <a:gd name="connsiteX46" fmla="*/ 38573 w 521866"/>
                <a:gd name="connsiteY46" fmla="*/ 176983 h 260936"/>
                <a:gd name="connsiteX47" fmla="*/ 24959 w 521866"/>
                <a:gd name="connsiteY47" fmla="*/ 161100 h 260936"/>
                <a:gd name="connsiteX48" fmla="*/ 13614 w 521866"/>
                <a:gd name="connsiteY48" fmla="*/ 140680 h 260936"/>
                <a:gd name="connsiteX49" fmla="*/ 0 w 521866"/>
                <a:gd name="connsiteY49" fmla="*/ 136142 h 260936"/>
                <a:gd name="connsiteX0" fmla="*/ 0 w 519619"/>
                <a:gd name="connsiteY0" fmla="*/ 136142 h 260936"/>
                <a:gd name="connsiteX1" fmla="*/ 163367 w 519619"/>
                <a:gd name="connsiteY1" fmla="*/ 4541 h 260936"/>
                <a:gd name="connsiteX2" fmla="*/ 226899 w 519619"/>
                <a:gd name="connsiteY2" fmla="*/ 2272 h 260936"/>
                <a:gd name="connsiteX3" fmla="*/ 242781 w 519619"/>
                <a:gd name="connsiteY3" fmla="*/ 3 h 260936"/>
                <a:gd name="connsiteX4" fmla="*/ 347155 w 519619"/>
                <a:gd name="connsiteY4" fmla="*/ 4541 h 260936"/>
                <a:gd name="connsiteX5" fmla="*/ 365306 w 519619"/>
                <a:gd name="connsiteY5" fmla="*/ 13617 h 260936"/>
                <a:gd name="connsiteX6" fmla="*/ 383458 w 519619"/>
                <a:gd name="connsiteY6" fmla="*/ 20423 h 260936"/>
                <a:gd name="connsiteX7" fmla="*/ 401610 w 519619"/>
                <a:gd name="connsiteY7" fmla="*/ 24961 h 260936"/>
                <a:gd name="connsiteX8" fmla="*/ 417493 w 519619"/>
                <a:gd name="connsiteY8" fmla="*/ 36306 h 260936"/>
                <a:gd name="connsiteX9" fmla="*/ 431107 w 519619"/>
                <a:gd name="connsiteY9" fmla="*/ 40844 h 260936"/>
                <a:gd name="connsiteX10" fmla="*/ 444721 w 519619"/>
                <a:gd name="connsiteY10" fmla="*/ 49920 h 260936"/>
                <a:gd name="connsiteX11" fmla="*/ 445463 w 519619"/>
                <a:gd name="connsiteY11" fmla="*/ 63983 h 260936"/>
                <a:gd name="connsiteX12" fmla="*/ 476487 w 519619"/>
                <a:gd name="connsiteY12" fmla="*/ 72610 h 260936"/>
                <a:gd name="connsiteX13" fmla="*/ 485563 w 519619"/>
                <a:gd name="connsiteY13" fmla="*/ 86224 h 260936"/>
                <a:gd name="connsiteX14" fmla="*/ 496907 w 519619"/>
                <a:gd name="connsiteY14" fmla="*/ 99838 h 260936"/>
                <a:gd name="connsiteX15" fmla="*/ 503714 w 519619"/>
                <a:gd name="connsiteY15" fmla="*/ 102107 h 260936"/>
                <a:gd name="connsiteX16" fmla="*/ 512790 w 519619"/>
                <a:gd name="connsiteY16" fmla="*/ 117990 h 260936"/>
                <a:gd name="connsiteX17" fmla="*/ 515059 w 519619"/>
                <a:gd name="connsiteY17" fmla="*/ 127066 h 260936"/>
                <a:gd name="connsiteX18" fmla="*/ 519597 w 519619"/>
                <a:gd name="connsiteY18" fmla="*/ 136142 h 260936"/>
                <a:gd name="connsiteX19" fmla="*/ 517103 w 519619"/>
                <a:gd name="connsiteY19" fmla="*/ 147712 h 260936"/>
                <a:gd name="connsiteX20" fmla="*/ 517328 w 519619"/>
                <a:gd name="connsiteY20" fmla="*/ 183790 h 260936"/>
                <a:gd name="connsiteX21" fmla="*/ 515059 w 519619"/>
                <a:gd name="connsiteY21" fmla="*/ 192866 h 260936"/>
                <a:gd name="connsiteX22" fmla="*/ 505983 w 519619"/>
                <a:gd name="connsiteY22" fmla="*/ 206480 h 260936"/>
                <a:gd name="connsiteX23" fmla="*/ 499176 w 519619"/>
                <a:gd name="connsiteY23" fmla="*/ 211018 h 260936"/>
                <a:gd name="connsiteX24" fmla="*/ 492370 w 519619"/>
                <a:gd name="connsiteY24" fmla="*/ 222363 h 260936"/>
                <a:gd name="connsiteX25" fmla="*/ 481025 w 519619"/>
                <a:gd name="connsiteY25" fmla="*/ 229170 h 260936"/>
                <a:gd name="connsiteX26" fmla="*/ 467411 w 519619"/>
                <a:gd name="connsiteY26" fmla="*/ 238246 h 260936"/>
                <a:gd name="connsiteX27" fmla="*/ 458335 w 519619"/>
                <a:gd name="connsiteY27" fmla="*/ 242784 h 260936"/>
                <a:gd name="connsiteX28" fmla="*/ 451528 w 519619"/>
                <a:gd name="connsiteY28" fmla="*/ 247322 h 260936"/>
                <a:gd name="connsiteX29" fmla="*/ 440183 w 519619"/>
                <a:gd name="connsiteY29" fmla="*/ 249591 h 260936"/>
                <a:gd name="connsiteX30" fmla="*/ 426569 w 519619"/>
                <a:gd name="connsiteY30" fmla="*/ 254129 h 260936"/>
                <a:gd name="connsiteX31" fmla="*/ 392534 w 519619"/>
                <a:gd name="connsiteY31" fmla="*/ 260936 h 260936"/>
                <a:gd name="connsiteX32" fmla="*/ 224630 w 519619"/>
                <a:gd name="connsiteY32" fmla="*/ 258667 h 260936"/>
                <a:gd name="connsiteX33" fmla="*/ 204209 w 519619"/>
                <a:gd name="connsiteY33" fmla="*/ 256398 h 260936"/>
                <a:gd name="connsiteX34" fmla="*/ 190595 w 519619"/>
                <a:gd name="connsiteY34" fmla="*/ 251860 h 260936"/>
                <a:gd name="connsiteX35" fmla="*/ 176981 w 519619"/>
                <a:gd name="connsiteY35" fmla="*/ 249591 h 260936"/>
                <a:gd name="connsiteX36" fmla="*/ 165636 w 519619"/>
                <a:gd name="connsiteY36" fmla="*/ 247322 h 260936"/>
                <a:gd name="connsiteX37" fmla="*/ 147484 w 519619"/>
                <a:gd name="connsiteY37" fmla="*/ 240515 h 260936"/>
                <a:gd name="connsiteX38" fmla="*/ 127063 w 519619"/>
                <a:gd name="connsiteY38" fmla="*/ 231439 h 260936"/>
                <a:gd name="connsiteX39" fmla="*/ 111180 w 519619"/>
                <a:gd name="connsiteY39" fmla="*/ 222363 h 260936"/>
                <a:gd name="connsiteX40" fmla="*/ 102104 w 519619"/>
                <a:gd name="connsiteY40" fmla="*/ 220094 h 260936"/>
                <a:gd name="connsiteX41" fmla="*/ 93029 w 519619"/>
                <a:gd name="connsiteY41" fmla="*/ 206480 h 260936"/>
                <a:gd name="connsiteX42" fmla="*/ 79415 w 519619"/>
                <a:gd name="connsiteY42" fmla="*/ 201942 h 260936"/>
                <a:gd name="connsiteX43" fmla="*/ 68070 w 519619"/>
                <a:gd name="connsiteY43" fmla="*/ 195135 h 260936"/>
                <a:gd name="connsiteX44" fmla="*/ 61263 w 519619"/>
                <a:gd name="connsiteY44" fmla="*/ 190597 h 260936"/>
                <a:gd name="connsiteX45" fmla="*/ 40842 w 519619"/>
                <a:gd name="connsiteY45" fmla="*/ 183790 h 260936"/>
                <a:gd name="connsiteX46" fmla="*/ 38573 w 519619"/>
                <a:gd name="connsiteY46" fmla="*/ 176983 h 260936"/>
                <a:gd name="connsiteX47" fmla="*/ 24959 w 519619"/>
                <a:gd name="connsiteY47" fmla="*/ 161100 h 260936"/>
                <a:gd name="connsiteX48" fmla="*/ 13614 w 519619"/>
                <a:gd name="connsiteY48" fmla="*/ 140680 h 260936"/>
                <a:gd name="connsiteX49" fmla="*/ 0 w 519619"/>
                <a:gd name="connsiteY49" fmla="*/ 136142 h 260936"/>
                <a:gd name="connsiteX0" fmla="*/ 0 w 519619"/>
                <a:gd name="connsiteY0" fmla="*/ 136142 h 260936"/>
                <a:gd name="connsiteX1" fmla="*/ 163367 w 519619"/>
                <a:gd name="connsiteY1" fmla="*/ 4541 h 260936"/>
                <a:gd name="connsiteX2" fmla="*/ 226899 w 519619"/>
                <a:gd name="connsiteY2" fmla="*/ 2272 h 260936"/>
                <a:gd name="connsiteX3" fmla="*/ 242781 w 519619"/>
                <a:gd name="connsiteY3" fmla="*/ 3 h 260936"/>
                <a:gd name="connsiteX4" fmla="*/ 347155 w 519619"/>
                <a:gd name="connsiteY4" fmla="*/ 4541 h 260936"/>
                <a:gd name="connsiteX5" fmla="*/ 365306 w 519619"/>
                <a:gd name="connsiteY5" fmla="*/ 13617 h 260936"/>
                <a:gd name="connsiteX6" fmla="*/ 383458 w 519619"/>
                <a:gd name="connsiteY6" fmla="*/ 20423 h 260936"/>
                <a:gd name="connsiteX7" fmla="*/ 401610 w 519619"/>
                <a:gd name="connsiteY7" fmla="*/ 24961 h 260936"/>
                <a:gd name="connsiteX8" fmla="*/ 417493 w 519619"/>
                <a:gd name="connsiteY8" fmla="*/ 36306 h 260936"/>
                <a:gd name="connsiteX9" fmla="*/ 431107 w 519619"/>
                <a:gd name="connsiteY9" fmla="*/ 40844 h 260936"/>
                <a:gd name="connsiteX10" fmla="*/ 444721 w 519619"/>
                <a:gd name="connsiteY10" fmla="*/ 49920 h 260936"/>
                <a:gd name="connsiteX11" fmla="*/ 445463 w 519619"/>
                <a:gd name="connsiteY11" fmla="*/ 63983 h 260936"/>
                <a:gd name="connsiteX12" fmla="*/ 476487 w 519619"/>
                <a:gd name="connsiteY12" fmla="*/ 72610 h 260936"/>
                <a:gd name="connsiteX13" fmla="*/ 485563 w 519619"/>
                <a:gd name="connsiteY13" fmla="*/ 86224 h 260936"/>
                <a:gd name="connsiteX14" fmla="*/ 496907 w 519619"/>
                <a:gd name="connsiteY14" fmla="*/ 99838 h 260936"/>
                <a:gd name="connsiteX15" fmla="*/ 503714 w 519619"/>
                <a:gd name="connsiteY15" fmla="*/ 102107 h 260936"/>
                <a:gd name="connsiteX16" fmla="*/ 512790 w 519619"/>
                <a:gd name="connsiteY16" fmla="*/ 117990 h 260936"/>
                <a:gd name="connsiteX17" fmla="*/ 515059 w 519619"/>
                <a:gd name="connsiteY17" fmla="*/ 127066 h 260936"/>
                <a:gd name="connsiteX18" fmla="*/ 519597 w 519619"/>
                <a:gd name="connsiteY18" fmla="*/ 136142 h 260936"/>
                <a:gd name="connsiteX19" fmla="*/ 517103 w 519619"/>
                <a:gd name="connsiteY19" fmla="*/ 147712 h 260936"/>
                <a:gd name="connsiteX20" fmla="*/ 517328 w 519619"/>
                <a:gd name="connsiteY20" fmla="*/ 183790 h 260936"/>
                <a:gd name="connsiteX21" fmla="*/ 515059 w 519619"/>
                <a:gd name="connsiteY21" fmla="*/ 192866 h 260936"/>
                <a:gd name="connsiteX22" fmla="*/ 505983 w 519619"/>
                <a:gd name="connsiteY22" fmla="*/ 206480 h 260936"/>
                <a:gd name="connsiteX23" fmla="*/ 499176 w 519619"/>
                <a:gd name="connsiteY23" fmla="*/ 211018 h 260936"/>
                <a:gd name="connsiteX24" fmla="*/ 454270 w 519619"/>
                <a:gd name="connsiteY24" fmla="*/ 222363 h 260936"/>
                <a:gd name="connsiteX25" fmla="*/ 481025 w 519619"/>
                <a:gd name="connsiteY25" fmla="*/ 229170 h 260936"/>
                <a:gd name="connsiteX26" fmla="*/ 467411 w 519619"/>
                <a:gd name="connsiteY26" fmla="*/ 238246 h 260936"/>
                <a:gd name="connsiteX27" fmla="*/ 458335 w 519619"/>
                <a:gd name="connsiteY27" fmla="*/ 242784 h 260936"/>
                <a:gd name="connsiteX28" fmla="*/ 451528 w 519619"/>
                <a:gd name="connsiteY28" fmla="*/ 247322 h 260936"/>
                <a:gd name="connsiteX29" fmla="*/ 440183 w 519619"/>
                <a:gd name="connsiteY29" fmla="*/ 249591 h 260936"/>
                <a:gd name="connsiteX30" fmla="*/ 426569 w 519619"/>
                <a:gd name="connsiteY30" fmla="*/ 254129 h 260936"/>
                <a:gd name="connsiteX31" fmla="*/ 392534 w 519619"/>
                <a:gd name="connsiteY31" fmla="*/ 260936 h 260936"/>
                <a:gd name="connsiteX32" fmla="*/ 224630 w 519619"/>
                <a:gd name="connsiteY32" fmla="*/ 258667 h 260936"/>
                <a:gd name="connsiteX33" fmla="*/ 204209 w 519619"/>
                <a:gd name="connsiteY33" fmla="*/ 256398 h 260936"/>
                <a:gd name="connsiteX34" fmla="*/ 190595 w 519619"/>
                <a:gd name="connsiteY34" fmla="*/ 251860 h 260936"/>
                <a:gd name="connsiteX35" fmla="*/ 176981 w 519619"/>
                <a:gd name="connsiteY35" fmla="*/ 249591 h 260936"/>
                <a:gd name="connsiteX36" fmla="*/ 165636 w 519619"/>
                <a:gd name="connsiteY36" fmla="*/ 247322 h 260936"/>
                <a:gd name="connsiteX37" fmla="*/ 147484 w 519619"/>
                <a:gd name="connsiteY37" fmla="*/ 240515 h 260936"/>
                <a:gd name="connsiteX38" fmla="*/ 127063 w 519619"/>
                <a:gd name="connsiteY38" fmla="*/ 231439 h 260936"/>
                <a:gd name="connsiteX39" fmla="*/ 111180 w 519619"/>
                <a:gd name="connsiteY39" fmla="*/ 222363 h 260936"/>
                <a:gd name="connsiteX40" fmla="*/ 102104 w 519619"/>
                <a:gd name="connsiteY40" fmla="*/ 220094 h 260936"/>
                <a:gd name="connsiteX41" fmla="*/ 93029 w 519619"/>
                <a:gd name="connsiteY41" fmla="*/ 206480 h 260936"/>
                <a:gd name="connsiteX42" fmla="*/ 79415 w 519619"/>
                <a:gd name="connsiteY42" fmla="*/ 201942 h 260936"/>
                <a:gd name="connsiteX43" fmla="*/ 68070 w 519619"/>
                <a:gd name="connsiteY43" fmla="*/ 195135 h 260936"/>
                <a:gd name="connsiteX44" fmla="*/ 61263 w 519619"/>
                <a:gd name="connsiteY44" fmla="*/ 190597 h 260936"/>
                <a:gd name="connsiteX45" fmla="*/ 40842 w 519619"/>
                <a:gd name="connsiteY45" fmla="*/ 183790 h 260936"/>
                <a:gd name="connsiteX46" fmla="*/ 38573 w 519619"/>
                <a:gd name="connsiteY46" fmla="*/ 176983 h 260936"/>
                <a:gd name="connsiteX47" fmla="*/ 24959 w 519619"/>
                <a:gd name="connsiteY47" fmla="*/ 161100 h 260936"/>
                <a:gd name="connsiteX48" fmla="*/ 13614 w 519619"/>
                <a:gd name="connsiteY48" fmla="*/ 140680 h 260936"/>
                <a:gd name="connsiteX49" fmla="*/ 0 w 519619"/>
                <a:gd name="connsiteY49" fmla="*/ 136142 h 260936"/>
                <a:gd name="connsiteX0" fmla="*/ 0 w 519619"/>
                <a:gd name="connsiteY0" fmla="*/ 136142 h 260936"/>
                <a:gd name="connsiteX1" fmla="*/ 163367 w 519619"/>
                <a:gd name="connsiteY1" fmla="*/ 4541 h 260936"/>
                <a:gd name="connsiteX2" fmla="*/ 226899 w 519619"/>
                <a:gd name="connsiteY2" fmla="*/ 2272 h 260936"/>
                <a:gd name="connsiteX3" fmla="*/ 242781 w 519619"/>
                <a:gd name="connsiteY3" fmla="*/ 3 h 260936"/>
                <a:gd name="connsiteX4" fmla="*/ 347155 w 519619"/>
                <a:gd name="connsiteY4" fmla="*/ 4541 h 260936"/>
                <a:gd name="connsiteX5" fmla="*/ 365306 w 519619"/>
                <a:gd name="connsiteY5" fmla="*/ 13617 h 260936"/>
                <a:gd name="connsiteX6" fmla="*/ 383458 w 519619"/>
                <a:gd name="connsiteY6" fmla="*/ 20423 h 260936"/>
                <a:gd name="connsiteX7" fmla="*/ 401610 w 519619"/>
                <a:gd name="connsiteY7" fmla="*/ 24961 h 260936"/>
                <a:gd name="connsiteX8" fmla="*/ 417493 w 519619"/>
                <a:gd name="connsiteY8" fmla="*/ 36306 h 260936"/>
                <a:gd name="connsiteX9" fmla="*/ 431107 w 519619"/>
                <a:gd name="connsiteY9" fmla="*/ 40844 h 260936"/>
                <a:gd name="connsiteX10" fmla="*/ 444721 w 519619"/>
                <a:gd name="connsiteY10" fmla="*/ 49920 h 260936"/>
                <a:gd name="connsiteX11" fmla="*/ 445463 w 519619"/>
                <a:gd name="connsiteY11" fmla="*/ 63983 h 260936"/>
                <a:gd name="connsiteX12" fmla="*/ 476487 w 519619"/>
                <a:gd name="connsiteY12" fmla="*/ 72610 h 260936"/>
                <a:gd name="connsiteX13" fmla="*/ 485563 w 519619"/>
                <a:gd name="connsiteY13" fmla="*/ 86224 h 260936"/>
                <a:gd name="connsiteX14" fmla="*/ 496907 w 519619"/>
                <a:gd name="connsiteY14" fmla="*/ 99838 h 260936"/>
                <a:gd name="connsiteX15" fmla="*/ 503714 w 519619"/>
                <a:gd name="connsiteY15" fmla="*/ 102107 h 260936"/>
                <a:gd name="connsiteX16" fmla="*/ 512790 w 519619"/>
                <a:gd name="connsiteY16" fmla="*/ 117990 h 260936"/>
                <a:gd name="connsiteX17" fmla="*/ 515059 w 519619"/>
                <a:gd name="connsiteY17" fmla="*/ 127066 h 260936"/>
                <a:gd name="connsiteX18" fmla="*/ 519597 w 519619"/>
                <a:gd name="connsiteY18" fmla="*/ 136142 h 260936"/>
                <a:gd name="connsiteX19" fmla="*/ 517103 w 519619"/>
                <a:gd name="connsiteY19" fmla="*/ 147712 h 260936"/>
                <a:gd name="connsiteX20" fmla="*/ 517328 w 519619"/>
                <a:gd name="connsiteY20" fmla="*/ 183790 h 260936"/>
                <a:gd name="connsiteX21" fmla="*/ 491247 w 519619"/>
                <a:gd name="connsiteY21" fmla="*/ 192866 h 260936"/>
                <a:gd name="connsiteX22" fmla="*/ 505983 w 519619"/>
                <a:gd name="connsiteY22" fmla="*/ 206480 h 260936"/>
                <a:gd name="connsiteX23" fmla="*/ 499176 w 519619"/>
                <a:gd name="connsiteY23" fmla="*/ 211018 h 260936"/>
                <a:gd name="connsiteX24" fmla="*/ 454270 w 519619"/>
                <a:gd name="connsiteY24" fmla="*/ 222363 h 260936"/>
                <a:gd name="connsiteX25" fmla="*/ 481025 w 519619"/>
                <a:gd name="connsiteY25" fmla="*/ 229170 h 260936"/>
                <a:gd name="connsiteX26" fmla="*/ 467411 w 519619"/>
                <a:gd name="connsiteY26" fmla="*/ 238246 h 260936"/>
                <a:gd name="connsiteX27" fmla="*/ 458335 w 519619"/>
                <a:gd name="connsiteY27" fmla="*/ 242784 h 260936"/>
                <a:gd name="connsiteX28" fmla="*/ 451528 w 519619"/>
                <a:gd name="connsiteY28" fmla="*/ 247322 h 260936"/>
                <a:gd name="connsiteX29" fmla="*/ 440183 w 519619"/>
                <a:gd name="connsiteY29" fmla="*/ 249591 h 260936"/>
                <a:gd name="connsiteX30" fmla="*/ 426569 w 519619"/>
                <a:gd name="connsiteY30" fmla="*/ 254129 h 260936"/>
                <a:gd name="connsiteX31" fmla="*/ 392534 w 519619"/>
                <a:gd name="connsiteY31" fmla="*/ 260936 h 260936"/>
                <a:gd name="connsiteX32" fmla="*/ 224630 w 519619"/>
                <a:gd name="connsiteY32" fmla="*/ 258667 h 260936"/>
                <a:gd name="connsiteX33" fmla="*/ 204209 w 519619"/>
                <a:gd name="connsiteY33" fmla="*/ 256398 h 260936"/>
                <a:gd name="connsiteX34" fmla="*/ 190595 w 519619"/>
                <a:gd name="connsiteY34" fmla="*/ 251860 h 260936"/>
                <a:gd name="connsiteX35" fmla="*/ 176981 w 519619"/>
                <a:gd name="connsiteY35" fmla="*/ 249591 h 260936"/>
                <a:gd name="connsiteX36" fmla="*/ 165636 w 519619"/>
                <a:gd name="connsiteY36" fmla="*/ 247322 h 260936"/>
                <a:gd name="connsiteX37" fmla="*/ 147484 w 519619"/>
                <a:gd name="connsiteY37" fmla="*/ 240515 h 260936"/>
                <a:gd name="connsiteX38" fmla="*/ 127063 w 519619"/>
                <a:gd name="connsiteY38" fmla="*/ 231439 h 260936"/>
                <a:gd name="connsiteX39" fmla="*/ 111180 w 519619"/>
                <a:gd name="connsiteY39" fmla="*/ 222363 h 260936"/>
                <a:gd name="connsiteX40" fmla="*/ 102104 w 519619"/>
                <a:gd name="connsiteY40" fmla="*/ 220094 h 260936"/>
                <a:gd name="connsiteX41" fmla="*/ 93029 w 519619"/>
                <a:gd name="connsiteY41" fmla="*/ 206480 h 260936"/>
                <a:gd name="connsiteX42" fmla="*/ 79415 w 519619"/>
                <a:gd name="connsiteY42" fmla="*/ 201942 h 260936"/>
                <a:gd name="connsiteX43" fmla="*/ 68070 w 519619"/>
                <a:gd name="connsiteY43" fmla="*/ 195135 h 260936"/>
                <a:gd name="connsiteX44" fmla="*/ 61263 w 519619"/>
                <a:gd name="connsiteY44" fmla="*/ 190597 h 260936"/>
                <a:gd name="connsiteX45" fmla="*/ 40842 w 519619"/>
                <a:gd name="connsiteY45" fmla="*/ 183790 h 260936"/>
                <a:gd name="connsiteX46" fmla="*/ 38573 w 519619"/>
                <a:gd name="connsiteY46" fmla="*/ 176983 h 260936"/>
                <a:gd name="connsiteX47" fmla="*/ 24959 w 519619"/>
                <a:gd name="connsiteY47" fmla="*/ 161100 h 260936"/>
                <a:gd name="connsiteX48" fmla="*/ 13614 w 519619"/>
                <a:gd name="connsiteY48" fmla="*/ 140680 h 260936"/>
                <a:gd name="connsiteX49" fmla="*/ 0 w 519619"/>
                <a:gd name="connsiteY49" fmla="*/ 136142 h 260936"/>
                <a:gd name="connsiteX0" fmla="*/ 0 w 519619"/>
                <a:gd name="connsiteY0" fmla="*/ 136142 h 260936"/>
                <a:gd name="connsiteX1" fmla="*/ 163367 w 519619"/>
                <a:gd name="connsiteY1" fmla="*/ 4541 h 260936"/>
                <a:gd name="connsiteX2" fmla="*/ 226899 w 519619"/>
                <a:gd name="connsiteY2" fmla="*/ 2272 h 260936"/>
                <a:gd name="connsiteX3" fmla="*/ 242781 w 519619"/>
                <a:gd name="connsiteY3" fmla="*/ 3 h 260936"/>
                <a:gd name="connsiteX4" fmla="*/ 347155 w 519619"/>
                <a:gd name="connsiteY4" fmla="*/ 4541 h 260936"/>
                <a:gd name="connsiteX5" fmla="*/ 365306 w 519619"/>
                <a:gd name="connsiteY5" fmla="*/ 13617 h 260936"/>
                <a:gd name="connsiteX6" fmla="*/ 383458 w 519619"/>
                <a:gd name="connsiteY6" fmla="*/ 20423 h 260936"/>
                <a:gd name="connsiteX7" fmla="*/ 401610 w 519619"/>
                <a:gd name="connsiteY7" fmla="*/ 24961 h 260936"/>
                <a:gd name="connsiteX8" fmla="*/ 417493 w 519619"/>
                <a:gd name="connsiteY8" fmla="*/ 36306 h 260936"/>
                <a:gd name="connsiteX9" fmla="*/ 431107 w 519619"/>
                <a:gd name="connsiteY9" fmla="*/ 40844 h 260936"/>
                <a:gd name="connsiteX10" fmla="*/ 444721 w 519619"/>
                <a:gd name="connsiteY10" fmla="*/ 49920 h 260936"/>
                <a:gd name="connsiteX11" fmla="*/ 445463 w 519619"/>
                <a:gd name="connsiteY11" fmla="*/ 63983 h 260936"/>
                <a:gd name="connsiteX12" fmla="*/ 476487 w 519619"/>
                <a:gd name="connsiteY12" fmla="*/ 72610 h 260936"/>
                <a:gd name="connsiteX13" fmla="*/ 485563 w 519619"/>
                <a:gd name="connsiteY13" fmla="*/ 86224 h 260936"/>
                <a:gd name="connsiteX14" fmla="*/ 496907 w 519619"/>
                <a:gd name="connsiteY14" fmla="*/ 99838 h 260936"/>
                <a:gd name="connsiteX15" fmla="*/ 503714 w 519619"/>
                <a:gd name="connsiteY15" fmla="*/ 102107 h 260936"/>
                <a:gd name="connsiteX16" fmla="*/ 512790 w 519619"/>
                <a:gd name="connsiteY16" fmla="*/ 117990 h 260936"/>
                <a:gd name="connsiteX17" fmla="*/ 515059 w 519619"/>
                <a:gd name="connsiteY17" fmla="*/ 127066 h 260936"/>
                <a:gd name="connsiteX18" fmla="*/ 519597 w 519619"/>
                <a:gd name="connsiteY18" fmla="*/ 136142 h 260936"/>
                <a:gd name="connsiteX19" fmla="*/ 517103 w 519619"/>
                <a:gd name="connsiteY19" fmla="*/ 147712 h 260936"/>
                <a:gd name="connsiteX20" fmla="*/ 493516 w 519619"/>
                <a:gd name="connsiteY20" fmla="*/ 184980 h 260936"/>
                <a:gd name="connsiteX21" fmla="*/ 491247 w 519619"/>
                <a:gd name="connsiteY21" fmla="*/ 192866 h 260936"/>
                <a:gd name="connsiteX22" fmla="*/ 505983 w 519619"/>
                <a:gd name="connsiteY22" fmla="*/ 206480 h 260936"/>
                <a:gd name="connsiteX23" fmla="*/ 499176 w 519619"/>
                <a:gd name="connsiteY23" fmla="*/ 211018 h 260936"/>
                <a:gd name="connsiteX24" fmla="*/ 454270 w 519619"/>
                <a:gd name="connsiteY24" fmla="*/ 222363 h 260936"/>
                <a:gd name="connsiteX25" fmla="*/ 481025 w 519619"/>
                <a:gd name="connsiteY25" fmla="*/ 229170 h 260936"/>
                <a:gd name="connsiteX26" fmla="*/ 467411 w 519619"/>
                <a:gd name="connsiteY26" fmla="*/ 238246 h 260936"/>
                <a:gd name="connsiteX27" fmla="*/ 458335 w 519619"/>
                <a:gd name="connsiteY27" fmla="*/ 242784 h 260936"/>
                <a:gd name="connsiteX28" fmla="*/ 451528 w 519619"/>
                <a:gd name="connsiteY28" fmla="*/ 247322 h 260936"/>
                <a:gd name="connsiteX29" fmla="*/ 440183 w 519619"/>
                <a:gd name="connsiteY29" fmla="*/ 249591 h 260936"/>
                <a:gd name="connsiteX30" fmla="*/ 426569 w 519619"/>
                <a:gd name="connsiteY30" fmla="*/ 254129 h 260936"/>
                <a:gd name="connsiteX31" fmla="*/ 392534 w 519619"/>
                <a:gd name="connsiteY31" fmla="*/ 260936 h 260936"/>
                <a:gd name="connsiteX32" fmla="*/ 224630 w 519619"/>
                <a:gd name="connsiteY32" fmla="*/ 258667 h 260936"/>
                <a:gd name="connsiteX33" fmla="*/ 204209 w 519619"/>
                <a:gd name="connsiteY33" fmla="*/ 256398 h 260936"/>
                <a:gd name="connsiteX34" fmla="*/ 190595 w 519619"/>
                <a:gd name="connsiteY34" fmla="*/ 251860 h 260936"/>
                <a:gd name="connsiteX35" fmla="*/ 176981 w 519619"/>
                <a:gd name="connsiteY35" fmla="*/ 249591 h 260936"/>
                <a:gd name="connsiteX36" fmla="*/ 165636 w 519619"/>
                <a:gd name="connsiteY36" fmla="*/ 247322 h 260936"/>
                <a:gd name="connsiteX37" fmla="*/ 147484 w 519619"/>
                <a:gd name="connsiteY37" fmla="*/ 240515 h 260936"/>
                <a:gd name="connsiteX38" fmla="*/ 127063 w 519619"/>
                <a:gd name="connsiteY38" fmla="*/ 231439 h 260936"/>
                <a:gd name="connsiteX39" fmla="*/ 111180 w 519619"/>
                <a:gd name="connsiteY39" fmla="*/ 222363 h 260936"/>
                <a:gd name="connsiteX40" fmla="*/ 102104 w 519619"/>
                <a:gd name="connsiteY40" fmla="*/ 220094 h 260936"/>
                <a:gd name="connsiteX41" fmla="*/ 93029 w 519619"/>
                <a:gd name="connsiteY41" fmla="*/ 206480 h 260936"/>
                <a:gd name="connsiteX42" fmla="*/ 79415 w 519619"/>
                <a:gd name="connsiteY42" fmla="*/ 201942 h 260936"/>
                <a:gd name="connsiteX43" fmla="*/ 68070 w 519619"/>
                <a:gd name="connsiteY43" fmla="*/ 195135 h 260936"/>
                <a:gd name="connsiteX44" fmla="*/ 61263 w 519619"/>
                <a:gd name="connsiteY44" fmla="*/ 190597 h 260936"/>
                <a:gd name="connsiteX45" fmla="*/ 40842 w 519619"/>
                <a:gd name="connsiteY45" fmla="*/ 183790 h 260936"/>
                <a:gd name="connsiteX46" fmla="*/ 38573 w 519619"/>
                <a:gd name="connsiteY46" fmla="*/ 176983 h 260936"/>
                <a:gd name="connsiteX47" fmla="*/ 24959 w 519619"/>
                <a:gd name="connsiteY47" fmla="*/ 161100 h 260936"/>
                <a:gd name="connsiteX48" fmla="*/ 13614 w 519619"/>
                <a:gd name="connsiteY48" fmla="*/ 140680 h 260936"/>
                <a:gd name="connsiteX49" fmla="*/ 0 w 519619"/>
                <a:gd name="connsiteY49" fmla="*/ 136142 h 260936"/>
                <a:gd name="connsiteX0" fmla="*/ 0 w 520406"/>
                <a:gd name="connsiteY0" fmla="*/ 136142 h 260936"/>
                <a:gd name="connsiteX1" fmla="*/ 163367 w 520406"/>
                <a:gd name="connsiteY1" fmla="*/ 4541 h 260936"/>
                <a:gd name="connsiteX2" fmla="*/ 226899 w 520406"/>
                <a:gd name="connsiteY2" fmla="*/ 2272 h 260936"/>
                <a:gd name="connsiteX3" fmla="*/ 242781 w 520406"/>
                <a:gd name="connsiteY3" fmla="*/ 3 h 260936"/>
                <a:gd name="connsiteX4" fmla="*/ 347155 w 520406"/>
                <a:gd name="connsiteY4" fmla="*/ 4541 h 260936"/>
                <a:gd name="connsiteX5" fmla="*/ 365306 w 520406"/>
                <a:gd name="connsiteY5" fmla="*/ 13617 h 260936"/>
                <a:gd name="connsiteX6" fmla="*/ 383458 w 520406"/>
                <a:gd name="connsiteY6" fmla="*/ 20423 h 260936"/>
                <a:gd name="connsiteX7" fmla="*/ 401610 w 520406"/>
                <a:gd name="connsiteY7" fmla="*/ 24961 h 260936"/>
                <a:gd name="connsiteX8" fmla="*/ 417493 w 520406"/>
                <a:gd name="connsiteY8" fmla="*/ 36306 h 260936"/>
                <a:gd name="connsiteX9" fmla="*/ 431107 w 520406"/>
                <a:gd name="connsiteY9" fmla="*/ 40844 h 260936"/>
                <a:gd name="connsiteX10" fmla="*/ 444721 w 520406"/>
                <a:gd name="connsiteY10" fmla="*/ 49920 h 260936"/>
                <a:gd name="connsiteX11" fmla="*/ 445463 w 520406"/>
                <a:gd name="connsiteY11" fmla="*/ 63983 h 260936"/>
                <a:gd name="connsiteX12" fmla="*/ 476487 w 520406"/>
                <a:gd name="connsiteY12" fmla="*/ 72610 h 260936"/>
                <a:gd name="connsiteX13" fmla="*/ 485563 w 520406"/>
                <a:gd name="connsiteY13" fmla="*/ 86224 h 260936"/>
                <a:gd name="connsiteX14" fmla="*/ 496907 w 520406"/>
                <a:gd name="connsiteY14" fmla="*/ 99838 h 260936"/>
                <a:gd name="connsiteX15" fmla="*/ 503714 w 520406"/>
                <a:gd name="connsiteY15" fmla="*/ 102107 h 260936"/>
                <a:gd name="connsiteX16" fmla="*/ 512790 w 520406"/>
                <a:gd name="connsiteY16" fmla="*/ 117990 h 260936"/>
                <a:gd name="connsiteX17" fmla="*/ 515059 w 520406"/>
                <a:gd name="connsiteY17" fmla="*/ 127066 h 260936"/>
                <a:gd name="connsiteX18" fmla="*/ 519597 w 520406"/>
                <a:gd name="connsiteY18" fmla="*/ 136142 h 260936"/>
                <a:gd name="connsiteX19" fmla="*/ 496862 w 520406"/>
                <a:gd name="connsiteY19" fmla="*/ 152474 h 260936"/>
                <a:gd name="connsiteX20" fmla="*/ 493516 w 520406"/>
                <a:gd name="connsiteY20" fmla="*/ 184980 h 260936"/>
                <a:gd name="connsiteX21" fmla="*/ 491247 w 520406"/>
                <a:gd name="connsiteY21" fmla="*/ 192866 h 260936"/>
                <a:gd name="connsiteX22" fmla="*/ 505983 w 520406"/>
                <a:gd name="connsiteY22" fmla="*/ 206480 h 260936"/>
                <a:gd name="connsiteX23" fmla="*/ 499176 w 520406"/>
                <a:gd name="connsiteY23" fmla="*/ 211018 h 260936"/>
                <a:gd name="connsiteX24" fmla="*/ 454270 w 520406"/>
                <a:gd name="connsiteY24" fmla="*/ 222363 h 260936"/>
                <a:gd name="connsiteX25" fmla="*/ 481025 w 520406"/>
                <a:gd name="connsiteY25" fmla="*/ 229170 h 260936"/>
                <a:gd name="connsiteX26" fmla="*/ 467411 w 520406"/>
                <a:gd name="connsiteY26" fmla="*/ 238246 h 260936"/>
                <a:gd name="connsiteX27" fmla="*/ 458335 w 520406"/>
                <a:gd name="connsiteY27" fmla="*/ 242784 h 260936"/>
                <a:gd name="connsiteX28" fmla="*/ 451528 w 520406"/>
                <a:gd name="connsiteY28" fmla="*/ 247322 h 260936"/>
                <a:gd name="connsiteX29" fmla="*/ 440183 w 520406"/>
                <a:gd name="connsiteY29" fmla="*/ 249591 h 260936"/>
                <a:gd name="connsiteX30" fmla="*/ 426569 w 520406"/>
                <a:gd name="connsiteY30" fmla="*/ 254129 h 260936"/>
                <a:gd name="connsiteX31" fmla="*/ 392534 w 520406"/>
                <a:gd name="connsiteY31" fmla="*/ 260936 h 260936"/>
                <a:gd name="connsiteX32" fmla="*/ 224630 w 520406"/>
                <a:gd name="connsiteY32" fmla="*/ 258667 h 260936"/>
                <a:gd name="connsiteX33" fmla="*/ 204209 w 520406"/>
                <a:gd name="connsiteY33" fmla="*/ 256398 h 260936"/>
                <a:gd name="connsiteX34" fmla="*/ 190595 w 520406"/>
                <a:gd name="connsiteY34" fmla="*/ 251860 h 260936"/>
                <a:gd name="connsiteX35" fmla="*/ 176981 w 520406"/>
                <a:gd name="connsiteY35" fmla="*/ 249591 h 260936"/>
                <a:gd name="connsiteX36" fmla="*/ 165636 w 520406"/>
                <a:gd name="connsiteY36" fmla="*/ 247322 h 260936"/>
                <a:gd name="connsiteX37" fmla="*/ 147484 w 520406"/>
                <a:gd name="connsiteY37" fmla="*/ 240515 h 260936"/>
                <a:gd name="connsiteX38" fmla="*/ 127063 w 520406"/>
                <a:gd name="connsiteY38" fmla="*/ 231439 h 260936"/>
                <a:gd name="connsiteX39" fmla="*/ 111180 w 520406"/>
                <a:gd name="connsiteY39" fmla="*/ 222363 h 260936"/>
                <a:gd name="connsiteX40" fmla="*/ 102104 w 520406"/>
                <a:gd name="connsiteY40" fmla="*/ 220094 h 260936"/>
                <a:gd name="connsiteX41" fmla="*/ 93029 w 520406"/>
                <a:gd name="connsiteY41" fmla="*/ 206480 h 260936"/>
                <a:gd name="connsiteX42" fmla="*/ 79415 w 520406"/>
                <a:gd name="connsiteY42" fmla="*/ 201942 h 260936"/>
                <a:gd name="connsiteX43" fmla="*/ 68070 w 520406"/>
                <a:gd name="connsiteY43" fmla="*/ 195135 h 260936"/>
                <a:gd name="connsiteX44" fmla="*/ 61263 w 520406"/>
                <a:gd name="connsiteY44" fmla="*/ 190597 h 260936"/>
                <a:gd name="connsiteX45" fmla="*/ 40842 w 520406"/>
                <a:gd name="connsiteY45" fmla="*/ 183790 h 260936"/>
                <a:gd name="connsiteX46" fmla="*/ 38573 w 520406"/>
                <a:gd name="connsiteY46" fmla="*/ 176983 h 260936"/>
                <a:gd name="connsiteX47" fmla="*/ 24959 w 520406"/>
                <a:gd name="connsiteY47" fmla="*/ 161100 h 260936"/>
                <a:gd name="connsiteX48" fmla="*/ 13614 w 520406"/>
                <a:gd name="connsiteY48" fmla="*/ 140680 h 260936"/>
                <a:gd name="connsiteX49" fmla="*/ 0 w 520406"/>
                <a:gd name="connsiteY49" fmla="*/ 136142 h 260936"/>
                <a:gd name="connsiteX0" fmla="*/ 0 w 520406"/>
                <a:gd name="connsiteY0" fmla="*/ 136142 h 260936"/>
                <a:gd name="connsiteX1" fmla="*/ 163367 w 520406"/>
                <a:gd name="connsiteY1" fmla="*/ 4541 h 260936"/>
                <a:gd name="connsiteX2" fmla="*/ 226899 w 520406"/>
                <a:gd name="connsiteY2" fmla="*/ 2272 h 260936"/>
                <a:gd name="connsiteX3" fmla="*/ 242781 w 520406"/>
                <a:gd name="connsiteY3" fmla="*/ 3 h 260936"/>
                <a:gd name="connsiteX4" fmla="*/ 347155 w 520406"/>
                <a:gd name="connsiteY4" fmla="*/ 4541 h 260936"/>
                <a:gd name="connsiteX5" fmla="*/ 365306 w 520406"/>
                <a:gd name="connsiteY5" fmla="*/ 13617 h 260936"/>
                <a:gd name="connsiteX6" fmla="*/ 383458 w 520406"/>
                <a:gd name="connsiteY6" fmla="*/ 20423 h 260936"/>
                <a:gd name="connsiteX7" fmla="*/ 401610 w 520406"/>
                <a:gd name="connsiteY7" fmla="*/ 32105 h 260936"/>
                <a:gd name="connsiteX8" fmla="*/ 417493 w 520406"/>
                <a:gd name="connsiteY8" fmla="*/ 36306 h 260936"/>
                <a:gd name="connsiteX9" fmla="*/ 431107 w 520406"/>
                <a:gd name="connsiteY9" fmla="*/ 40844 h 260936"/>
                <a:gd name="connsiteX10" fmla="*/ 444721 w 520406"/>
                <a:gd name="connsiteY10" fmla="*/ 49920 h 260936"/>
                <a:gd name="connsiteX11" fmla="*/ 445463 w 520406"/>
                <a:gd name="connsiteY11" fmla="*/ 63983 h 260936"/>
                <a:gd name="connsiteX12" fmla="*/ 476487 w 520406"/>
                <a:gd name="connsiteY12" fmla="*/ 72610 h 260936"/>
                <a:gd name="connsiteX13" fmla="*/ 485563 w 520406"/>
                <a:gd name="connsiteY13" fmla="*/ 86224 h 260936"/>
                <a:gd name="connsiteX14" fmla="*/ 496907 w 520406"/>
                <a:gd name="connsiteY14" fmla="*/ 99838 h 260936"/>
                <a:gd name="connsiteX15" fmla="*/ 503714 w 520406"/>
                <a:gd name="connsiteY15" fmla="*/ 102107 h 260936"/>
                <a:gd name="connsiteX16" fmla="*/ 512790 w 520406"/>
                <a:gd name="connsiteY16" fmla="*/ 117990 h 260936"/>
                <a:gd name="connsiteX17" fmla="*/ 515059 w 520406"/>
                <a:gd name="connsiteY17" fmla="*/ 127066 h 260936"/>
                <a:gd name="connsiteX18" fmla="*/ 519597 w 520406"/>
                <a:gd name="connsiteY18" fmla="*/ 136142 h 260936"/>
                <a:gd name="connsiteX19" fmla="*/ 496862 w 520406"/>
                <a:gd name="connsiteY19" fmla="*/ 152474 h 260936"/>
                <a:gd name="connsiteX20" fmla="*/ 493516 w 520406"/>
                <a:gd name="connsiteY20" fmla="*/ 184980 h 260936"/>
                <a:gd name="connsiteX21" fmla="*/ 491247 w 520406"/>
                <a:gd name="connsiteY21" fmla="*/ 192866 h 260936"/>
                <a:gd name="connsiteX22" fmla="*/ 505983 w 520406"/>
                <a:gd name="connsiteY22" fmla="*/ 206480 h 260936"/>
                <a:gd name="connsiteX23" fmla="*/ 499176 w 520406"/>
                <a:gd name="connsiteY23" fmla="*/ 211018 h 260936"/>
                <a:gd name="connsiteX24" fmla="*/ 454270 w 520406"/>
                <a:gd name="connsiteY24" fmla="*/ 222363 h 260936"/>
                <a:gd name="connsiteX25" fmla="*/ 481025 w 520406"/>
                <a:gd name="connsiteY25" fmla="*/ 229170 h 260936"/>
                <a:gd name="connsiteX26" fmla="*/ 467411 w 520406"/>
                <a:gd name="connsiteY26" fmla="*/ 238246 h 260936"/>
                <a:gd name="connsiteX27" fmla="*/ 458335 w 520406"/>
                <a:gd name="connsiteY27" fmla="*/ 242784 h 260936"/>
                <a:gd name="connsiteX28" fmla="*/ 451528 w 520406"/>
                <a:gd name="connsiteY28" fmla="*/ 247322 h 260936"/>
                <a:gd name="connsiteX29" fmla="*/ 440183 w 520406"/>
                <a:gd name="connsiteY29" fmla="*/ 249591 h 260936"/>
                <a:gd name="connsiteX30" fmla="*/ 426569 w 520406"/>
                <a:gd name="connsiteY30" fmla="*/ 254129 h 260936"/>
                <a:gd name="connsiteX31" fmla="*/ 392534 w 520406"/>
                <a:gd name="connsiteY31" fmla="*/ 260936 h 260936"/>
                <a:gd name="connsiteX32" fmla="*/ 224630 w 520406"/>
                <a:gd name="connsiteY32" fmla="*/ 258667 h 260936"/>
                <a:gd name="connsiteX33" fmla="*/ 204209 w 520406"/>
                <a:gd name="connsiteY33" fmla="*/ 256398 h 260936"/>
                <a:gd name="connsiteX34" fmla="*/ 190595 w 520406"/>
                <a:gd name="connsiteY34" fmla="*/ 251860 h 260936"/>
                <a:gd name="connsiteX35" fmla="*/ 176981 w 520406"/>
                <a:gd name="connsiteY35" fmla="*/ 249591 h 260936"/>
                <a:gd name="connsiteX36" fmla="*/ 165636 w 520406"/>
                <a:gd name="connsiteY36" fmla="*/ 247322 h 260936"/>
                <a:gd name="connsiteX37" fmla="*/ 147484 w 520406"/>
                <a:gd name="connsiteY37" fmla="*/ 240515 h 260936"/>
                <a:gd name="connsiteX38" fmla="*/ 127063 w 520406"/>
                <a:gd name="connsiteY38" fmla="*/ 231439 h 260936"/>
                <a:gd name="connsiteX39" fmla="*/ 111180 w 520406"/>
                <a:gd name="connsiteY39" fmla="*/ 222363 h 260936"/>
                <a:gd name="connsiteX40" fmla="*/ 102104 w 520406"/>
                <a:gd name="connsiteY40" fmla="*/ 220094 h 260936"/>
                <a:gd name="connsiteX41" fmla="*/ 93029 w 520406"/>
                <a:gd name="connsiteY41" fmla="*/ 206480 h 260936"/>
                <a:gd name="connsiteX42" fmla="*/ 79415 w 520406"/>
                <a:gd name="connsiteY42" fmla="*/ 201942 h 260936"/>
                <a:gd name="connsiteX43" fmla="*/ 68070 w 520406"/>
                <a:gd name="connsiteY43" fmla="*/ 195135 h 260936"/>
                <a:gd name="connsiteX44" fmla="*/ 61263 w 520406"/>
                <a:gd name="connsiteY44" fmla="*/ 190597 h 260936"/>
                <a:gd name="connsiteX45" fmla="*/ 40842 w 520406"/>
                <a:gd name="connsiteY45" fmla="*/ 183790 h 260936"/>
                <a:gd name="connsiteX46" fmla="*/ 38573 w 520406"/>
                <a:gd name="connsiteY46" fmla="*/ 176983 h 260936"/>
                <a:gd name="connsiteX47" fmla="*/ 24959 w 520406"/>
                <a:gd name="connsiteY47" fmla="*/ 161100 h 260936"/>
                <a:gd name="connsiteX48" fmla="*/ 13614 w 520406"/>
                <a:gd name="connsiteY48" fmla="*/ 140680 h 260936"/>
                <a:gd name="connsiteX49" fmla="*/ 0 w 520406"/>
                <a:gd name="connsiteY49" fmla="*/ 136142 h 260936"/>
                <a:gd name="connsiteX0" fmla="*/ 0 w 520406"/>
                <a:gd name="connsiteY0" fmla="*/ 136142 h 260936"/>
                <a:gd name="connsiteX1" fmla="*/ 163367 w 520406"/>
                <a:gd name="connsiteY1" fmla="*/ 4541 h 260936"/>
                <a:gd name="connsiteX2" fmla="*/ 226899 w 520406"/>
                <a:gd name="connsiteY2" fmla="*/ 2272 h 260936"/>
                <a:gd name="connsiteX3" fmla="*/ 242781 w 520406"/>
                <a:gd name="connsiteY3" fmla="*/ 3 h 260936"/>
                <a:gd name="connsiteX4" fmla="*/ 347155 w 520406"/>
                <a:gd name="connsiteY4" fmla="*/ 4541 h 260936"/>
                <a:gd name="connsiteX5" fmla="*/ 365306 w 520406"/>
                <a:gd name="connsiteY5" fmla="*/ 13617 h 260936"/>
                <a:gd name="connsiteX6" fmla="*/ 383458 w 520406"/>
                <a:gd name="connsiteY6" fmla="*/ 20423 h 260936"/>
                <a:gd name="connsiteX7" fmla="*/ 401610 w 520406"/>
                <a:gd name="connsiteY7" fmla="*/ 32105 h 260936"/>
                <a:gd name="connsiteX8" fmla="*/ 417493 w 520406"/>
                <a:gd name="connsiteY8" fmla="*/ 36306 h 260936"/>
                <a:gd name="connsiteX9" fmla="*/ 427535 w 520406"/>
                <a:gd name="connsiteY9" fmla="*/ 51560 h 260936"/>
                <a:gd name="connsiteX10" fmla="*/ 444721 w 520406"/>
                <a:gd name="connsiteY10" fmla="*/ 49920 h 260936"/>
                <a:gd name="connsiteX11" fmla="*/ 445463 w 520406"/>
                <a:gd name="connsiteY11" fmla="*/ 63983 h 260936"/>
                <a:gd name="connsiteX12" fmla="*/ 476487 w 520406"/>
                <a:gd name="connsiteY12" fmla="*/ 72610 h 260936"/>
                <a:gd name="connsiteX13" fmla="*/ 485563 w 520406"/>
                <a:gd name="connsiteY13" fmla="*/ 86224 h 260936"/>
                <a:gd name="connsiteX14" fmla="*/ 496907 w 520406"/>
                <a:gd name="connsiteY14" fmla="*/ 99838 h 260936"/>
                <a:gd name="connsiteX15" fmla="*/ 503714 w 520406"/>
                <a:gd name="connsiteY15" fmla="*/ 102107 h 260936"/>
                <a:gd name="connsiteX16" fmla="*/ 512790 w 520406"/>
                <a:gd name="connsiteY16" fmla="*/ 117990 h 260936"/>
                <a:gd name="connsiteX17" fmla="*/ 515059 w 520406"/>
                <a:gd name="connsiteY17" fmla="*/ 127066 h 260936"/>
                <a:gd name="connsiteX18" fmla="*/ 519597 w 520406"/>
                <a:gd name="connsiteY18" fmla="*/ 136142 h 260936"/>
                <a:gd name="connsiteX19" fmla="*/ 496862 w 520406"/>
                <a:gd name="connsiteY19" fmla="*/ 152474 h 260936"/>
                <a:gd name="connsiteX20" fmla="*/ 493516 w 520406"/>
                <a:gd name="connsiteY20" fmla="*/ 184980 h 260936"/>
                <a:gd name="connsiteX21" fmla="*/ 491247 w 520406"/>
                <a:gd name="connsiteY21" fmla="*/ 192866 h 260936"/>
                <a:gd name="connsiteX22" fmla="*/ 505983 w 520406"/>
                <a:gd name="connsiteY22" fmla="*/ 206480 h 260936"/>
                <a:gd name="connsiteX23" fmla="*/ 499176 w 520406"/>
                <a:gd name="connsiteY23" fmla="*/ 211018 h 260936"/>
                <a:gd name="connsiteX24" fmla="*/ 454270 w 520406"/>
                <a:gd name="connsiteY24" fmla="*/ 222363 h 260936"/>
                <a:gd name="connsiteX25" fmla="*/ 481025 w 520406"/>
                <a:gd name="connsiteY25" fmla="*/ 229170 h 260936"/>
                <a:gd name="connsiteX26" fmla="*/ 467411 w 520406"/>
                <a:gd name="connsiteY26" fmla="*/ 238246 h 260936"/>
                <a:gd name="connsiteX27" fmla="*/ 458335 w 520406"/>
                <a:gd name="connsiteY27" fmla="*/ 242784 h 260936"/>
                <a:gd name="connsiteX28" fmla="*/ 451528 w 520406"/>
                <a:gd name="connsiteY28" fmla="*/ 247322 h 260936"/>
                <a:gd name="connsiteX29" fmla="*/ 440183 w 520406"/>
                <a:gd name="connsiteY29" fmla="*/ 249591 h 260936"/>
                <a:gd name="connsiteX30" fmla="*/ 426569 w 520406"/>
                <a:gd name="connsiteY30" fmla="*/ 254129 h 260936"/>
                <a:gd name="connsiteX31" fmla="*/ 392534 w 520406"/>
                <a:gd name="connsiteY31" fmla="*/ 260936 h 260936"/>
                <a:gd name="connsiteX32" fmla="*/ 224630 w 520406"/>
                <a:gd name="connsiteY32" fmla="*/ 258667 h 260936"/>
                <a:gd name="connsiteX33" fmla="*/ 204209 w 520406"/>
                <a:gd name="connsiteY33" fmla="*/ 256398 h 260936"/>
                <a:gd name="connsiteX34" fmla="*/ 190595 w 520406"/>
                <a:gd name="connsiteY34" fmla="*/ 251860 h 260936"/>
                <a:gd name="connsiteX35" fmla="*/ 176981 w 520406"/>
                <a:gd name="connsiteY35" fmla="*/ 249591 h 260936"/>
                <a:gd name="connsiteX36" fmla="*/ 165636 w 520406"/>
                <a:gd name="connsiteY36" fmla="*/ 247322 h 260936"/>
                <a:gd name="connsiteX37" fmla="*/ 147484 w 520406"/>
                <a:gd name="connsiteY37" fmla="*/ 240515 h 260936"/>
                <a:gd name="connsiteX38" fmla="*/ 127063 w 520406"/>
                <a:gd name="connsiteY38" fmla="*/ 231439 h 260936"/>
                <a:gd name="connsiteX39" fmla="*/ 111180 w 520406"/>
                <a:gd name="connsiteY39" fmla="*/ 222363 h 260936"/>
                <a:gd name="connsiteX40" fmla="*/ 102104 w 520406"/>
                <a:gd name="connsiteY40" fmla="*/ 220094 h 260936"/>
                <a:gd name="connsiteX41" fmla="*/ 93029 w 520406"/>
                <a:gd name="connsiteY41" fmla="*/ 206480 h 260936"/>
                <a:gd name="connsiteX42" fmla="*/ 79415 w 520406"/>
                <a:gd name="connsiteY42" fmla="*/ 201942 h 260936"/>
                <a:gd name="connsiteX43" fmla="*/ 68070 w 520406"/>
                <a:gd name="connsiteY43" fmla="*/ 195135 h 260936"/>
                <a:gd name="connsiteX44" fmla="*/ 61263 w 520406"/>
                <a:gd name="connsiteY44" fmla="*/ 190597 h 260936"/>
                <a:gd name="connsiteX45" fmla="*/ 40842 w 520406"/>
                <a:gd name="connsiteY45" fmla="*/ 183790 h 260936"/>
                <a:gd name="connsiteX46" fmla="*/ 38573 w 520406"/>
                <a:gd name="connsiteY46" fmla="*/ 176983 h 260936"/>
                <a:gd name="connsiteX47" fmla="*/ 24959 w 520406"/>
                <a:gd name="connsiteY47" fmla="*/ 161100 h 260936"/>
                <a:gd name="connsiteX48" fmla="*/ 13614 w 520406"/>
                <a:gd name="connsiteY48" fmla="*/ 140680 h 260936"/>
                <a:gd name="connsiteX49" fmla="*/ 0 w 520406"/>
                <a:gd name="connsiteY49" fmla="*/ 136142 h 260936"/>
                <a:gd name="connsiteX0" fmla="*/ 0 w 520406"/>
                <a:gd name="connsiteY0" fmla="*/ 136142 h 260936"/>
                <a:gd name="connsiteX1" fmla="*/ 163367 w 520406"/>
                <a:gd name="connsiteY1" fmla="*/ 4541 h 260936"/>
                <a:gd name="connsiteX2" fmla="*/ 226899 w 520406"/>
                <a:gd name="connsiteY2" fmla="*/ 2272 h 260936"/>
                <a:gd name="connsiteX3" fmla="*/ 242781 w 520406"/>
                <a:gd name="connsiteY3" fmla="*/ 3 h 260936"/>
                <a:gd name="connsiteX4" fmla="*/ 347155 w 520406"/>
                <a:gd name="connsiteY4" fmla="*/ 4541 h 260936"/>
                <a:gd name="connsiteX5" fmla="*/ 365306 w 520406"/>
                <a:gd name="connsiteY5" fmla="*/ 13617 h 260936"/>
                <a:gd name="connsiteX6" fmla="*/ 383458 w 520406"/>
                <a:gd name="connsiteY6" fmla="*/ 20423 h 260936"/>
                <a:gd name="connsiteX7" fmla="*/ 401610 w 520406"/>
                <a:gd name="connsiteY7" fmla="*/ 32105 h 260936"/>
                <a:gd name="connsiteX8" fmla="*/ 417493 w 520406"/>
                <a:gd name="connsiteY8" fmla="*/ 36306 h 260936"/>
                <a:gd name="connsiteX9" fmla="*/ 427535 w 520406"/>
                <a:gd name="connsiteY9" fmla="*/ 51560 h 260936"/>
                <a:gd name="connsiteX10" fmla="*/ 430434 w 520406"/>
                <a:gd name="connsiteY10" fmla="*/ 59445 h 260936"/>
                <a:gd name="connsiteX11" fmla="*/ 445463 w 520406"/>
                <a:gd name="connsiteY11" fmla="*/ 63983 h 260936"/>
                <a:gd name="connsiteX12" fmla="*/ 476487 w 520406"/>
                <a:gd name="connsiteY12" fmla="*/ 72610 h 260936"/>
                <a:gd name="connsiteX13" fmla="*/ 485563 w 520406"/>
                <a:gd name="connsiteY13" fmla="*/ 86224 h 260936"/>
                <a:gd name="connsiteX14" fmla="*/ 496907 w 520406"/>
                <a:gd name="connsiteY14" fmla="*/ 99838 h 260936"/>
                <a:gd name="connsiteX15" fmla="*/ 503714 w 520406"/>
                <a:gd name="connsiteY15" fmla="*/ 102107 h 260936"/>
                <a:gd name="connsiteX16" fmla="*/ 512790 w 520406"/>
                <a:gd name="connsiteY16" fmla="*/ 117990 h 260936"/>
                <a:gd name="connsiteX17" fmla="*/ 515059 w 520406"/>
                <a:gd name="connsiteY17" fmla="*/ 127066 h 260936"/>
                <a:gd name="connsiteX18" fmla="*/ 519597 w 520406"/>
                <a:gd name="connsiteY18" fmla="*/ 136142 h 260936"/>
                <a:gd name="connsiteX19" fmla="*/ 496862 w 520406"/>
                <a:gd name="connsiteY19" fmla="*/ 152474 h 260936"/>
                <a:gd name="connsiteX20" fmla="*/ 493516 w 520406"/>
                <a:gd name="connsiteY20" fmla="*/ 184980 h 260936"/>
                <a:gd name="connsiteX21" fmla="*/ 491247 w 520406"/>
                <a:gd name="connsiteY21" fmla="*/ 192866 h 260936"/>
                <a:gd name="connsiteX22" fmla="*/ 505983 w 520406"/>
                <a:gd name="connsiteY22" fmla="*/ 206480 h 260936"/>
                <a:gd name="connsiteX23" fmla="*/ 499176 w 520406"/>
                <a:gd name="connsiteY23" fmla="*/ 211018 h 260936"/>
                <a:gd name="connsiteX24" fmla="*/ 454270 w 520406"/>
                <a:gd name="connsiteY24" fmla="*/ 222363 h 260936"/>
                <a:gd name="connsiteX25" fmla="*/ 481025 w 520406"/>
                <a:gd name="connsiteY25" fmla="*/ 229170 h 260936"/>
                <a:gd name="connsiteX26" fmla="*/ 467411 w 520406"/>
                <a:gd name="connsiteY26" fmla="*/ 238246 h 260936"/>
                <a:gd name="connsiteX27" fmla="*/ 458335 w 520406"/>
                <a:gd name="connsiteY27" fmla="*/ 242784 h 260936"/>
                <a:gd name="connsiteX28" fmla="*/ 451528 w 520406"/>
                <a:gd name="connsiteY28" fmla="*/ 247322 h 260936"/>
                <a:gd name="connsiteX29" fmla="*/ 440183 w 520406"/>
                <a:gd name="connsiteY29" fmla="*/ 249591 h 260936"/>
                <a:gd name="connsiteX30" fmla="*/ 426569 w 520406"/>
                <a:gd name="connsiteY30" fmla="*/ 254129 h 260936"/>
                <a:gd name="connsiteX31" fmla="*/ 392534 w 520406"/>
                <a:gd name="connsiteY31" fmla="*/ 260936 h 260936"/>
                <a:gd name="connsiteX32" fmla="*/ 224630 w 520406"/>
                <a:gd name="connsiteY32" fmla="*/ 258667 h 260936"/>
                <a:gd name="connsiteX33" fmla="*/ 204209 w 520406"/>
                <a:gd name="connsiteY33" fmla="*/ 256398 h 260936"/>
                <a:gd name="connsiteX34" fmla="*/ 190595 w 520406"/>
                <a:gd name="connsiteY34" fmla="*/ 251860 h 260936"/>
                <a:gd name="connsiteX35" fmla="*/ 176981 w 520406"/>
                <a:gd name="connsiteY35" fmla="*/ 249591 h 260936"/>
                <a:gd name="connsiteX36" fmla="*/ 165636 w 520406"/>
                <a:gd name="connsiteY36" fmla="*/ 247322 h 260936"/>
                <a:gd name="connsiteX37" fmla="*/ 147484 w 520406"/>
                <a:gd name="connsiteY37" fmla="*/ 240515 h 260936"/>
                <a:gd name="connsiteX38" fmla="*/ 127063 w 520406"/>
                <a:gd name="connsiteY38" fmla="*/ 231439 h 260936"/>
                <a:gd name="connsiteX39" fmla="*/ 111180 w 520406"/>
                <a:gd name="connsiteY39" fmla="*/ 222363 h 260936"/>
                <a:gd name="connsiteX40" fmla="*/ 102104 w 520406"/>
                <a:gd name="connsiteY40" fmla="*/ 220094 h 260936"/>
                <a:gd name="connsiteX41" fmla="*/ 93029 w 520406"/>
                <a:gd name="connsiteY41" fmla="*/ 206480 h 260936"/>
                <a:gd name="connsiteX42" fmla="*/ 79415 w 520406"/>
                <a:gd name="connsiteY42" fmla="*/ 201942 h 260936"/>
                <a:gd name="connsiteX43" fmla="*/ 68070 w 520406"/>
                <a:gd name="connsiteY43" fmla="*/ 195135 h 260936"/>
                <a:gd name="connsiteX44" fmla="*/ 61263 w 520406"/>
                <a:gd name="connsiteY44" fmla="*/ 190597 h 260936"/>
                <a:gd name="connsiteX45" fmla="*/ 40842 w 520406"/>
                <a:gd name="connsiteY45" fmla="*/ 183790 h 260936"/>
                <a:gd name="connsiteX46" fmla="*/ 38573 w 520406"/>
                <a:gd name="connsiteY46" fmla="*/ 176983 h 260936"/>
                <a:gd name="connsiteX47" fmla="*/ 24959 w 520406"/>
                <a:gd name="connsiteY47" fmla="*/ 161100 h 260936"/>
                <a:gd name="connsiteX48" fmla="*/ 13614 w 520406"/>
                <a:gd name="connsiteY48" fmla="*/ 140680 h 260936"/>
                <a:gd name="connsiteX49" fmla="*/ 0 w 520406"/>
                <a:gd name="connsiteY49" fmla="*/ 136142 h 260936"/>
                <a:gd name="connsiteX0" fmla="*/ 0 w 520406"/>
                <a:gd name="connsiteY0" fmla="*/ 136142 h 260936"/>
                <a:gd name="connsiteX1" fmla="*/ 163367 w 520406"/>
                <a:gd name="connsiteY1" fmla="*/ 4541 h 260936"/>
                <a:gd name="connsiteX2" fmla="*/ 226899 w 520406"/>
                <a:gd name="connsiteY2" fmla="*/ 2272 h 260936"/>
                <a:gd name="connsiteX3" fmla="*/ 242781 w 520406"/>
                <a:gd name="connsiteY3" fmla="*/ 3 h 260936"/>
                <a:gd name="connsiteX4" fmla="*/ 347155 w 520406"/>
                <a:gd name="connsiteY4" fmla="*/ 4541 h 260936"/>
                <a:gd name="connsiteX5" fmla="*/ 365306 w 520406"/>
                <a:gd name="connsiteY5" fmla="*/ 13617 h 260936"/>
                <a:gd name="connsiteX6" fmla="*/ 383458 w 520406"/>
                <a:gd name="connsiteY6" fmla="*/ 20423 h 260936"/>
                <a:gd name="connsiteX7" fmla="*/ 401610 w 520406"/>
                <a:gd name="connsiteY7" fmla="*/ 32105 h 260936"/>
                <a:gd name="connsiteX8" fmla="*/ 417493 w 520406"/>
                <a:gd name="connsiteY8" fmla="*/ 36306 h 260936"/>
                <a:gd name="connsiteX9" fmla="*/ 427535 w 520406"/>
                <a:gd name="connsiteY9" fmla="*/ 51560 h 260936"/>
                <a:gd name="connsiteX10" fmla="*/ 430434 w 520406"/>
                <a:gd name="connsiteY10" fmla="*/ 59445 h 260936"/>
                <a:gd name="connsiteX11" fmla="*/ 445463 w 520406"/>
                <a:gd name="connsiteY11" fmla="*/ 63983 h 260936"/>
                <a:gd name="connsiteX12" fmla="*/ 476487 w 520406"/>
                <a:gd name="connsiteY12" fmla="*/ 72610 h 260936"/>
                <a:gd name="connsiteX13" fmla="*/ 472466 w 520406"/>
                <a:gd name="connsiteY13" fmla="*/ 89796 h 260936"/>
                <a:gd name="connsiteX14" fmla="*/ 496907 w 520406"/>
                <a:gd name="connsiteY14" fmla="*/ 99838 h 260936"/>
                <a:gd name="connsiteX15" fmla="*/ 503714 w 520406"/>
                <a:gd name="connsiteY15" fmla="*/ 102107 h 260936"/>
                <a:gd name="connsiteX16" fmla="*/ 512790 w 520406"/>
                <a:gd name="connsiteY16" fmla="*/ 117990 h 260936"/>
                <a:gd name="connsiteX17" fmla="*/ 515059 w 520406"/>
                <a:gd name="connsiteY17" fmla="*/ 127066 h 260936"/>
                <a:gd name="connsiteX18" fmla="*/ 519597 w 520406"/>
                <a:gd name="connsiteY18" fmla="*/ 136142 h 260936"/>
                <a:gd name="connsiteX19" fmla="*/ 496862 w 520406"/>
                <a:gd name="connsiteY19" fmla="*/ 152474 h 260936"/>
                <a:gd name="connsiteX20" fmla="*/ 493516 w 520406"/>
                <a:gd name="connsiteY20" fmla="*/ 184980 h 260936"/>
                <a:gd name="connsiteX21" fmla="*/ 491247 w 520406"/>
                <a:gd name="connsiteY21" fmla="*/ 192866 h 260936"/>
                <a:gd name="connsiteX22" fmla="*/ 505983 w 520406"/>
                <a:gd name="connsiteY22" fmla="*/ 206480 h 260936"/>
                <a:gd name="connsiteX23" fmla="*/ 499176 w 520406"/>
                <a:gd name="connsiteY23" fmla="*/ 211018 h 260936"/>
                <a:gd name="connsiteX24" fmla="*/ 454270 w 520406"/>
                <a:gd name="connsiteY24" fmla="*/ 222363 h 260936"/>
                <a:gd name="connsiteX25" fmla="*/ 481025 w 520406"/>
                <a:gd name="connsiteY25" fmla="*/ 229170 h 260936"/>
                <a:gd name="connsiteX26" fmla="*/ 467411 w 520406"/>
                <a:gd name="connsiteY26" fmla="*/ 238246 h 260936"/>
                <a:gd name="connsiteX27" fmla="*/ 458335 w 520406"/>
                <a:gd name="connsiteY27" fmla="*/ 242784 h 260936"/>
                <a:gd name="connsiteX28" fmla="*/ 451528 w 520406"/>
                <a:gd name="connsiteY28" fmla="*/ 247322 h 260936"/>
                <a:gd name="connsiteX29" fmla="*/ 440183 w 520406"/>
                <a:gd name="connsiteY29" fmla="*/ 249591 h 260936"/>
                <a:gd name="connsiteX30" fmla="*/ 426569 w 520406"/>
                <a:gd name="connsiteY30" fmla="*/ 254129 h 260936"/>
                <a:gd name="connsiteX31" fmla="*/ 392534 w 520406"/>
                <a:gd name="connsiteY31" fmla="*/ 260936 h 260936"/>
                <a:gd name="connsiteX32" fmla="*/ 224630 w 520406"/>
                <a:gd name="connsiteY32" fmla="*/ 258667 h 260936"/>
                <a:gd name="connsiteX33" fmla="*/ 204209 w 520406"/>
                <a:gd name="connsiteY33" fmla="*/ 256398 h 260936"/>
                <a:gd name="connsiteX34" fmla="*/ 190595 w 520406"/>
                <a:gd name="connsiteY34" fmla="*/ 251860 h 260936"/>
                <a:gd name="connsiteX35" fmla="*/ 176981 w 520406"/>
                <a:gd name="connsiteY35" fmla="*/ 249591 h 260936"/>
                <a:gd name="connsiteX36" fmla="*/ 165636 w 520406"/>
                <a:gd name="connsiteY36" fmla="*/ 247322 h 260936"/>
                <a:gd name="connsiteX37" fmla="*/ 147484 w 520406"/>
                <a:gd name="connsiteY37" fmla="*/ 240515 h 260936"/>
                <a:gd name="connsiteX38" fmla="*/ 127063 w 520406"/>
                <a:gd name="connsiteY38" fmla="*/ 231439 h 260936"/>
                <a:gd name="connsiteX39" fmla="*/ 111180 w 520406"/>
                <a:gd name="connsiteY39" fmla="*/ 222363 h 260936"/>
                <a:gd name="connsiteX40" fmla="*/ 102104 w 520406"/>
                <a:gd name="connsiteY40" fmla="*/ 220094 h 260936"/>
                <a:gd name="connsiteX41" fmla="*/ 93029 w 520406"/>
                <a:gd name="connsiteY41" fmla="*/ 206480 h 260936"/>
                <a:gd name="connsiteX42" fmla="*/ 79415 w 520406"/>
                <a:gd name="connsiteY42" fmla="*/ 201942 h 260936"/>
                <a:gd name="connsiteX43" fmla="*/ 68070 w 520406"/>
                <a:gd name="connsiteY43" fmla="*/ 195135 h 260936"/>
                <a:gd name="connsiteX44" fmla="*/ 61263 w 520406"/>
                <a:gd name="connsiteY44" fmla="*/ 190597 h 260936"/>
                <a:gd name="connsiteX45" fmla="*/ 40842 w 520406"/>
                <a:gd name="connsiteY45" fmla="*/ 183790 h 260936"/>
                <a:gd name="connsiteX46" fmla="*/ 38573 w 520406"/>
                <a:gd name="connsiteY46" fmla="*/ 176983 h 260936"/>
                <a:gd name="connsiteX47" fmla="*/ 24959 w 520406"/>
                <a:gd name="connsiteY47" fmla="*/ 161100 h 260936"/>
                <a:gd name="connsiteX48" fmla="*/ 13614 w 520406"/>
                <a:gd name="connsiteY48" fmla="*/ 140680 h 260936"/>
                <a:gd name="connsiteX49" fmla="*/ 0 w 520406"/>
                <a:gd name="connsiteY49" fmla="*/ 136142 h 260936"/>
                <a:gd name="connsiteX0" fmla="*/ 0 w 520406"/>
                <a:gd name="connsiteY0" fmla="*/ 136142 h 260936"/>
                <a:gd name="connsiteX1" fmla="*/ 163367 w 520406"/>
                <a:gd name="connsiteY1" fmla="*/ 4541 h 260936"/>
                <a:gd name="connsiteX2" fmla="*/ 226899 w 520406"/>
                <a:gd name="connsiteY2" fmla="*/ 2272 h 260936"/>
                <a:gd name="connsiteX3" fmla="*/ 242781 w 520406"/>
                <a:gd name="connsiteY3" fmla="*/ 3 h 260936"/>
                <a:gd name="connsiteX4" fmla="*/ 347155 w 520406"/>
                <a:gd name="connsiteY4" fmla="*/ 4541 h 260936"/>
                <a:gd name="connsiteX5" fmla="*/ 365306 w 520406"/>
                <a:gd name="connsiteY5" fmla="*/ 13617 h 260936"/>
                <a:gd name="connsiteX6" fmla="*/ 383458 w 520406"/>
                <a:gd name="connsiteY6" fmla="*/ 20423 h 260936"/>
                <a:gd name="connsiteX7" fmla="*/ 401610 w 520406"/>
                <a:gd name="connsiteY7" fmla="*/ 32105 h 260936"/>
                <a:gd name="connsiteX8" fmla="*/ 417493 w 520406"/>
                <a:gd name="connsiteY8" fmla="*/ 36306 h 260936"/>
                <a:gd name="connsiteX9" fmla="*/ 427535 w 520406"/>
                <a:gd name="connsiteY9" fmla="*/ 51560 h 260936"/>
                <a:gd name="connsiteX10" fmla="*/ 430434 w 520406"/>
                <a:gd name="connsiteY10" fmla="*/ 59445 h 260936"/>
                <a:gd name="connsiteX11" fmla="*/ 445463 w 520406"/>
                <a:gd name="connsiteY11" fmla="*/ 63983 h 260936"/>
                <a:gd name="connsiteX12" fmla="*/ 469343 w 520406"/>
                <a:gd name="connsiteY12" fmla="*/ 83326 h 260936"/>
                <a:gd name="connsiteX13" fmla="*/ 472466 w 520406"/>
                <a:gd name="connsiteY13" fmla="*/ 89796 h 260936"/>
                <a:gd name="connsiteX14" fmla="*/ 496907 w 520406"/>
                <a:gd name="connsiteY14" fmla="*/ 99838 h 260936"/>
                <a:gd name="connsiteX15" fmla="*/ 503714 w 520406"/>
                <a:gd name="connsiteY15" fmla="*/ 102107 h 260936"/>
                <a:gd name="connsiteX16" fmla="*/ 512790 w 520406"/>
                <a:gd name="connsiteY16" fmla="*/ 117990 h 260936"/>
                <a:gd name="connsiteX17" fmla="*/ 515059 w 520406"/>
                <a:gd name="connsiteY17" fmla="*/ 127066 h 260936"/>
                <a:gd name="connsiteX18" fmla="*/ 519597 w 520406"/>
                <a:gd name="connsiteY18" fmla="*/ 136142 h 260936"/>
                <a:gd name="connsiteX19" fmla="*/ 496862 w 520406"/>
                <a:gd name="connsiteY19" fmla="*/ 152474 h 260936"/>
                <a:gd name="connsiteX20" fmla="*/ 493516 w 520406"/>
                <a:gd name="connsiteY20" fmla="*/ 184980 h 260936"/>
                <a:gd name="connsiteX21" fmla="*/ 491247 w 520406"/>
                <a:gd name="connsiteY21" fmla="*/ 192866 h 260936"/>
                <a:gd name="connsiteX22" fmla="*/ 505983 w 520406"/>
                <a:gd name="connsiteY22" fmla="*/ 206480 h 260936"/>
                <a:gd name="connsiteX23" fmla="*/ 499176 w 520406"/>
                <a:gd name="connsiteY23" fmla="*/ 211018 h 260936"/>
                <a:gd name="connsiteX24" fmla="*/ 454270 w 520406"/>
                <a:gd name="connsiteY24" fmla="*/ 222363 h 260936"/>
                <a:gd name="connsiteX25" fmla="*/ 481025 w 520406"/>
                <a:gd name="connsiteY25" fmla="*/ 229170 h 260936"/>
                <a:gd name="connsiteX26" fmla="*/ 467411 w 520406"/>
                <a:gd name="connsiteY26" fmla="*/ 238246 h 260936"/>
                <a:gd name="connsiteX27" fmla="*/ 458335 w 520406"/>
                <a:gd name="connsiteY27" fmla="*/ 242784 h 260936"/>
                <a:gd name="connsiteX28" fmla="*/ 451528 w 520406"/>
                <a:gd name="connsiteY28" fmla="*/ 247322 h 260936"/>
                <a:gd name="connsiteX29" fmla="*/ 440183 w 520406"/>
                <a:gd name="connsiteY29" fmla="*/ 249591 h 260936"/>
                <a:gd name="connsiteX30" fmla="*/ 426569 w 520406"/>
                <a:gd name="connsiteY30" fmla="*/ 254129 h 260936"/>
                <a:gd name="connsiteX31" fmla="*/ 392534 w 520406"/>
                <a:gd name="connsiteY31" fmla="*/ 260936 h 260936"/>
                <a:gd name="connsiteX32" fmla="*/ 224630 w 520406"/>
                <a:gd name="connsiteY32" fmla="*/ 258667 h 260936"/>
                <a:gd name="connsiteX33" fmla="*/ 204209 w 520406"/>
                <a:gd name="connsiteY33" fmla="*/ 256398 h 260936"/>
                <a:gd name="connsiteX34" fmla="*/ 190595 w 520406"/>
                <a:gd name="connsiteY34" fmla="*/ 251860 h 260936"/>
                <a:gd name="connsiteX35" fmla="*/ 176981 w 520406"/>
                <a:gd name="connsiteY35" fmla="*/ 249591 h 260936"/>
                <a:gd name="connsiteX36" fmla="*/ 165636 w 520406"/>
                <a:gd name="connsiteY36" fmla="*/ 247322 h 260936"/>
                <a:gd name="connsiteX37" fmla="*/ 147484 w 520406"/>
                <a:gd name="connsiteY37" fmla="*/ 240515 h 260936"/>
                <a:gd name="connsiteX38" fmla="*/ 127063 w 520406"/>
                <a:gd name="connsiteY38" fmla="*/ 231439 h 260936"/>
                <a:gd name="connsiteX39" fmla="*/ 111180 w 520406"/>
                <a:gd name="connsiteY39" fmla="*/ 222363 h 260936"/>
                <a:gd name="connsiteX40" fmla="*/ 102104 w 520406"/>
                <a:gd name="connsiteY40" fmla="*/ 220094 h 260936"/>
                <a:gd name="connsiteX41" fmla="*/ 93029 w 520406"/>
                <a:gd name="connsiteY41" fmla="*/ 206480 h 260936"/>
                <a:gd name="connsiteX42" fmla="*/ 79415 w 520406"/>
                <a:gd name="connsiteY42" fmla="*/ 201942 h 260936"/>
                <a:gd name="connsiteX43" fmla="*/ 68070 w 520406"/>
                <a:gd name="connsiteY43" fmla="*/ 195135 h 260936"/>
                <a:gd name="connsiteX44" fmla="*/ 61263 w 520406"/>
                <a:gd name="connsiteY44" fmla="*/ 190597 h 260936"/>
                <a:gd name="connsiteX45" fmla="*/ 40842 w 520406"/>
                <a:gd name="connsiteY45" fmla="*/ 183790 h 260936"/>
                <a:gd name="connsiteX46" fmla="*/ 38573 w 520406"/>
                <a:gd name="connsiteY46" fmla="*/ 176983 h 260936"/>
                <a:gd name="connsiteX47" fmla="*/ 24959 w 520406"/>
                <a:gd name="connsiteY47" fmla="*/ 161100 h 260936"/>
                <a:gd name="connsiteX48" fmla="*/ 13614 w 520406"/>
                <a:gd name="connsiteY48" fmla="*/ 140680 h 260936"/>
                <a:gd name="connsiteX49" fmla="*/ 0 w 520406"/>
                <a:gd name="connsiteY49" fmla="*/ 136142 h 260936"/>
                <a:gd name="connsiteX0" fmla="*/ 0 w 520406"/>
                <a:gd name="connsiteY0" fmla="*/ 136142 h 260936"/>
                <a:gd name="connsiteX1" fmla="*/ 163367 w 520406"/>
                <a:gd name="connsiteY1" fmla="*/ 4541 h 260936"/>
                <a:gd name="connsiteX2" fmla="*/ 226899 w 520406"/>
                <a:gd name="connsiteY2" fmla="*/ 2272 h 260936"/>
                <a:gd name="connsiteX3" fmla="*/ 242781 w 520406"/>
                <a:gd name="connsiteY3" fmla="*/ 3 h 260936"/>
                <a:gd name="connsiteX4" fmla="*/ 347155 w 520406"/>
                <a:gd name="connsiteY4" fmla="*/ 4541 h 260936"/>
                <a:gd name="connsiteX5" fmla="*/ 365306 w 520406"/>
                <a:gd name="connsiteY5" fmla="*/ 13617 h 260936"/>
                <a:gd name="connsiteX6" fmla="*/ 383458 w 520406"/>
                <a:gd name="connsiteY6" fmla="*/ 20423 h 260936"/>
                <a:gd name="connsiteX7" fmla="*/ 401610 w 520406"/>
                <a:gd name="connsiteY7" fmla="*/ 32105 h 260936"/>
                <a:gd name="connsiteX8" fmla="*/ 417493 w 520406"/>
                <a:gd name="connsiteY8" fmla="*/ 36306 h 260936"/>
                <a:gd name="connsiteX9" fmla="*/ 427535 w 520406"/>
                <a:gd name="connsiteY9" fmla="*/ 51560 h 260936"/>
                <a:gd name="connsiteX10" fmla="*/ 430434 w 520406"/>
                <a:gd name="connsiteY10" fmla="*/ 59445 h 260936"/>
                <a:gd name="connsiteX11" fmla="*/ 445463 w 520406"/>
                <a:gd name="connsiteY11" fmla="*/ 63983 h 260936"/>
                <a:gd name="connsiteX12" fmla="*/ 469343 w 520406"/>
                <a:gd name="connsiteY12" fmla="*/ 83326 h 260936"/>
                <a:gd name="connsiteX13" fmla="*/ 472466 w 520406"/>
                <a:gd name="connsiteY13" fmla="*/ 89796 h 260936"/>
                <a:gd name="connsiteX14" fmla="*/ 496907 w 520406"/>
                <a:gd name="connsiteY14" fmla="*/ 99838 h 260936"/>
                <a:gd name="connsiteX15" fmla="*/ 495380 w 520406"/>
                <a:gd name="connsiteY15" fmla="*/ 106869 h 260936"/>
                <a:gd name="connsiteX16" fmla="*/ 512790 w 520406"/>
                <a:gd name="connsiteY16" fmla="*/ 117990 h 260936"/>
                <a:gd name="connsiteX17" fmla="*/ 515059 w 520406"/>
                <a:gd name="connsiteY17" fmla="*/ 127066 h 260936"/>
                <a:gd name="connsiteX18" fmla="*/ 519597 w 520406"/>
                <a:gd name="connsiteY18" fmla="*/ 136142 h 260936"/>
                <a:gd name="connsiteX19" fmla="*/ 496862 w 520406"/>
                <a:gd name="connsiteY19" fmla="*/ 152474 h 260936"/>
                <a:gd name="connsiteX20" fmla="*/ 493516 w 520406"/>
                <a:gd name="connsiteY20" fmla="*/ 184980 h 260936"/>
                <a:gd name="connsiteX21" fmla="*/ 491247 w 520406"/>
                <a:gd name="connsiteY21" fmla="*/ 192866 h 260936"/>
                <a:gd name="connsiteX22" fmla="*/ 505983 w 520406"/>
                <a:gd name="connsiteY22" fmla="*/ 206480 h 260936"/>
                <a:gd name="connsiteX23" fmla="*/ 499176 w 520406"/>
                <a:gd name="connsiteY23" fmla="*/ 211018 h 260936"/>
                <a:gd name="connsiteX24" fmla="*/ 454270 w 520406"/>
                <a:gd name="connsiteY24" fmla="*/ 222363 h 260936"/>
                <a:gd name="connsiteX25" fmla="*/ 481025 w 520406"/>
                <a:gd name="connsiteY25" fmla="*/ 229170 h 260936"/>
                <a:gd name="connsiteX26" fmla="*/ 467411 w 520406"/>
                <a:gd name="connsiteY26" fmla="*/ 238246 h 260936"/>
                <a:gd name="connsiteX27" fmla="*/ 458335 w 520406"/>
                <a:gd name="connsiteY27" fmla="*/ 242784 h 260936"/>
                <a:gd name="connsiteX28" fmla="*/ 451528 w 520406"/>
                <a:gd name="connsiteY28" fmla="*/ 247322 h 260936"/>
                <a:gd name="connsiteX29" fmla="*/ 440183 w 520406"/>
                <a:gd name="connsiteY29" fmla="*/ 249591 h 260936"/>
                <a:gd name="connsiteX30" fmla="*/ 426569 w 520406"/>
                <a:gd name="connsiteY30" fmla="*/ 254129 h 260936"/>
                <a:gd name="connsiteX31" fmla="*/ 392534 w 520406"/>
                <a:gd name="connsiteY31" fmla="*/ 260936 h 260936"/>
                <a:gd name="connsiteX32" fmla="*/ 224630 w 520406"/>
                <a:gd name="connsiteY32" fmla="*/ 258667 h 260936"/>
                <a:gd name="connsiteX33" fmla="*/ 204209 w 520406"/>
                <a:gd name="connsiteY33" fmla="*/ 256398 h 260936"/>
                <a:gd name="connsiteX34" fmla="*/ 190595 w 520406"/>
                <a:gd name="connsiteY34" fmla="*/ 251860 h 260936"/>
                <a:gd name="connsiteX35" fmla="*/ 176981 w 520406"/>
                <a:gd name="connsiteY35" fmla="*/ 249591 h 260936"/>
                <a:gd name="connsiteX36" fmla="*/ 165636 w 520406"/>
                <a:gd name="connsiteY36" fmla="*/ 247322 h 260936"/>
                <a:gd name="connsiteX37" fmla="*/ 147484 w 520406"/>
                <a:gd name="connsiteY37" fmla="*/ 240515 h 260936"/>
                <a:gd name="connsiteX38" fmla="*/ 127063 w 520406"/>
                <a:gd name="connsiteY38" fmla="*/ 231439 h 260936"/>
                <a:gd name="connsiteX39" fmla="*/ 111180 w 520406"/>
                <a:gd name="connsiteY39" fmla="*/ 222363 h 260936"/>
                <a:gd name="connsiteX40" fmla="*/ 102104 w 520406"/>
                <a:gd name="connsiteY40" fmla="*/ 220094 h 260936"/>
                <a:gd name="connsiteX41" fmla="*/ 93029 w 520406"/>
                <a:gd name="connsiteY41" fmla="*/ 206480 h 260936"/>
                <a:gd name="connsiteX42" fmla="*/ 79415 w 520406"/>
                <a:gd name="connsiteY42" fmla="*/ 201942 h 260936"/>
                <a:gd name="connsiteX43" fmla="*/ 68070 w 520406"/>
                <a:gd name="connsiteY43" fmla="*/ 195135 h 260936"/>
                <a:gd name="connsiteX44" fmla="*/ 61263 w 520406"/>
                <a:gd name="connsiteY44" fmla="*/ 190597 h 260936"/>
                <a:gd name="connsiteX45" fmla="*/ 40842 w 520406"/>
                <a:gd name="connsiteY45" fmla="*/ 183790 h 260936"/>
                <a:gd name="connsiteX46" fmla="*/ 38573 w 520406"/>
                <a:gd name="connsiteY46" fmla="*/ 176983 h 260936"/>
                <a:gd name="connsiteX47" fmla="*/ 24959 w 520406"/>
                <a:gd name="connsiteY47" fmla="*/ 161100 h 260936"/>
                <a:gd name="connsiteX48" fmla="*/ 13614 w 520406"/>
                <a:gd name="connsiteY48" fmla="*/ 140680 h 260936"/>
                <a:gd name="connsiteX49" fmla="*/ 0 w 520406"/>
                <a:gd name="connsiteY49" fmla="*/ 136142 h 260936"/>
                <a:gd name="connsiteX0" fmla="*/ 0 w 536152"/>
                <a:gd name="connsiteY0" fmla="*/ 136142 h 260936"/>
                <a:gd name="connsiteX1" fmla="*/ 163367 w 536152"/>
                <a:gd name="connsiteY1" fmla="*/ 4541 h 260936"/>
                <a:gd name="connsiteX2" fmla="*/ 226899 w 536152"/>
                <a:gd name="connsiteY2" fmla="*/ 2272 h 260936"/>
                <a:gd name="connsiteX3" fmla="*/ 242781 w 536152"/>
                <a:gd name="connsiteY3" fmla="*/ 3 h 260936"/>
                <a:gd name="connsiteX4" fmla="*/ 347155 w 536152"/>
                <a:gd name="connsiteY4" fmla="*/ 4541 h 260936"/>
                <a:gd name="connsiteX5" fmla="*/ 365306 w 536152"/>
                <a:gd name="connsiteY5" fmla="*/ 13617 h 260936"/>
                <a:gd name="connsiteX6" fmla="*/ 383458 w 536152"/>
                <a:gd name="connsiteY6" fmla="*/ 20423 h 260936"/>
                <a:gd name="connsiteX7" fmla="*/ 401610 w 536152"/>
                <a:gd name="connsiteY7" fmla="*/ 32105 h 260936"/>
                <a:gd name="connsiteX8" fmla="*/ 417493 w 536152"/>
                <a:gd name="connsiteY8" fmla="*/ 36306 h 260936"/>
                <a:gd name="connsiteX9" fmla="*/ 427535 w 536152"/>
                <a:gd name="connsiteY9" fmla="*/ 51560 h 260936"/>
                <a:gd name="connsiteX10" fmla="*/ 430434 w 536152"/>
                <a:gd name="connsiteY10" fmla="*/ 59445 h 260936"/>
                <a:gd name="connsiteX11" fmla="*/ 445463 w 536152"/>
                <a:gd name="connsiteY11" fmla="*/ 63983 h 260936"/>
                <a:gd name="connsiteX12" fmla="*/ 469343 w 536152"/>
                <a:gd name="connsiteY12" fmla="*/ 83326 h 260936"/>
                <a:gd name="connsiteX13" fmla="*/ 472466 w 536152"/>
                <a:gd name="connsiteY13" fmla="*/ 89796 h 260936"/>
                <a:gd name="connsiteX14" fmla="*/ 496907 w 536152"/>
                <a:gd name="connsiteY14" fmla="*/ 99838 h 260936"/>
                <a:gd name="connsiteX15" fmla="*/ 495380 w 536152"/>
                <a:gd name="connsiteY15" fmla="*/ 106869 h 260936"/>
                <a:gd name="connsiteX16" fmla="*/ 512790 w 536152"/>
                <a:gd name="connsiteY16" fmla="*/ 117990 h 260936"/>
                <a:gd name="connsiteX17" fmla="*/ 515059 w 536152"/>
                <a:gd name="connsiteY17" fmla="*/ 127066 h 260936"/>
                <a:gd name="connsiteX18" fmla="*/ 519597 w 536152"/>
                <a:gd name="connsiteY18" fmla="*/ 136142 h 260936"/>
                <a:gd name="connsiteX19" fmla="*/ 536152 w 536152"/>
                <a:gd name="connsiteY19" fmla="*/ 165570 h 260936"/>
                <a:gd name="connsiteX20" fmla="*/ 493516 w 536152"/>
                <a:gd name="connsiteY20" fmla="*/ 184980 h 260936"/>
                <a:gd name="connsiteX21" fmla="*/ 491247 w 536152"/>
                <a:gd name="connsiteY21" fmla="*/ 192866 h 260936"/>
                <a:gd name="connsiteX22" fmla="*/ 505983 w 536152"/>
                <a:gd name="connsiteY22" fmla="*/ 206480 h 260936"/>
                <a:gd name="connsiteX23" fmla="*/ 499176 w 536152"/>
                <a:gd name="connsiteY23" fmla="*/ 211018 h 260936"/>
                <a:gd name="connsiteX24" fmla="*/ 454270 w 536152"/>
                <a:gd name="connsiteY24" fmla="*/ 222363 h 260936"/>
                <a:gd name="connsiteX25" fmla="*/ 481025 w 536152"/>
                <a:gd name="connsiteY25" fmla="*/ 229170 h 260936"/>
                <a:gd name="connsiteX26" fmla="*/ 467411 w 536152"/>
                <a:gd name="connsiteY26" fmla="*/ 238246 h 260936"/>
                <a:gd name="connsiteX27" fmla="*/ 458335 w 536152"/>
                <a:gd name="connsiteY27" fmla="*/ 242784 h 260936"/>
                <a:gd name="connsiteX28" fmla="*/ 451528 w 536152"/>
                <a:gd name="connsiteY28" fmla="*/ 247322 h 260936"/>
                <a:gd name="connsiteX29" fmla="*/ 440183 w 536152"/>
                <a:gd name="connsiteY29" fmla="*/ 249591 h 260936"/>
                <a:gd name="connsiteX30" fmla="*/ 426569 w 536152"/>
                <a:gd name="connsiteY30" fmla="*/ 254129 h 260936"/>
                <a:gd name="connsiteX31" fmla="*/ 392534 w 536152"/>
                <a:gd name="connsiteY31" fmla="*/ 260936 h 260936"/>
                <a:gd name="connsiteX32" fmla="*/ 224630 w 536152"/>
                <a:gd name="connsiteY32" fmla="*/ 258667 h 260936"/>
                <a:gd name="connsiteX33" fmla="*/ 204209 w 536152"/>
                <a:gd name="connsiteY33" fmla="*/ 256398 h 260936"/>
                <a:gd name="connsiteX34" fmla="*/ 190595 w 536152"/>
                <a:gd name="connsiteY34" fmla="*/ 251860 h 260936"/>
                <a:gd name="connsiteX35" fmla="*/ 176981 w 536152"/>
                <a:gd name="connsiteY35" fmla="*/ 249591 h 260936"/>
                <a:gd name="connsiteX36" fmla="*/ 165636 w 536152"/>
                <a:gd name="connsiteY36" fmla="*/ 247322 h 260936"/>
                <a:gd name="connsiteX37" fmla="*/ 147484 w 536152"/>
                <a:gd name="connsiteY37" fmla="*/ 240515 h 260936"/>
                <a:gd name="connsiteX38" fmla="*/ 127063 w 536152"/>
                <a:gd name="connsiteY38" fmla="*/ 231439 h 260936"/>
                <a:gd name="connsiteX39" fmla="*/ 111180 w 536152"/>
                <a:gd name="connsiteY39" fmla="*/ 222363 h 260936"/>
                <a:gd name="connsiteX40" fmla="*/ 102104 w 536152"/>
                <a:gd name="connsiteY40" fmla="*/ 220094 h 260936"/>
                <a:gd name="connsiteX41" fmla="*/ 93029 w 536152"/>
                <a:gd name="connsiteY41" fmla="*/ 206480 h 260936"/>
                <a:gd name="connsiteX42" fmla="*/ 79415 w 536152"/>
                <a:gd name="connsiteY42" fmla="*/ 201942 h 260936"/>
                <a:gd name="connsiteX43" fmla="*/ 68070 w 536152"/>
                <a:gd name="connsiteY43" fmla="*/ 195135 h 260936"/>
                <a:gd name="connsiteX44" fmla="*/ 61263 w 536152"/>
                <a:gd name="connsiteY44" fmla="*/ 190597 h 260936"/>
                <a:gd name="connsiteX45" fmla="*/ 40842 w 536152"/>
                <a:gd name="connsiteY45" fmla="*/ 183790 h 260936"/>
                <a:gd name="connsiteX46" fmla="*/ 38573 w 536152"/>
                <a:gd name="connsiteY46" fmla="*/ 176983 h 260936"/>
                <a:gd name="connsiteX47" fmla="*/ 24959 w 536152"/>
                <a:gd name="connsiteY47" fmla="*/ 161100 h 260936"/>
                <a:gd name="connsiteX48" fmla="*/ 13614 w 536152"/>
                <a:gd name="connsiteY48" fmla="*/ 140680 h 260936"/>
                <a:gd name="connsiteX49" fmla="*/ 0 w 536152"/>
                <a:gd name="connsiteY49" fmla="*/ 136142 h 260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536152" h="260936">
                  <a:moveTo>
                    <a:pt x="0" y="136142"/>
                  </a:moveTo>
                  <a:lnTo>
                    <a:pt x="163367" y="4541"/>
                  </a:lnTo>
                  <a:cubicBezTo>
                    <a:pt x="184544" y="3785"/>
                    <a:pt x="205743" y="3481"/>
                    <a:pt x="226899" y="2272"/>
                  </a:cubicBezTo>
                  <a:cubicBezTo>
                    <a:pt x="232238" y="1967"/>
                    <a:pt x="237434" y="-98"/>
                    <a:pt x="242781" y="3"/>
                  </a:cubicBezTo>
                  <a:cubicBezTo>
                    <a:pt x="277599" y="660"/>
                    <a:pt x="312364" y="3028"/>
                    <a:pt x="347155" y="4541"/>
                  </a:cubicBezTo>
                  <a:cubicBezTo>
                    <a:pt x="365997" y="10822"/>
                    <a:pt x="337435" y="754"/>
                    <a:pt x="365306" y="13617"/>
                  </a:cubicBezTo>
                  <a:cubicBezTo>
                    <a:pt x="371173" y="16325"/>
                    <a:pt x="377407" y="17342"/>
                    <a:pt x="383458" y="20423"/>
                  </a:cubicBezTo>
                  <a:cubicBezTo>
                    <a:pt x="389509" y="23504"/>
                    <a:pt x="401610" y="32105"/>
                    <a:pt x="401610" y="32105"/>
                  </a:cubicBezTo>
                  <a:cubicBezTo>
                    <a:pt x="406904" y="35887"/>
                    <a:pt x="413172" y="33063"/>
                    <a:pt x="417493" y="36306"/>
                  </a:cubicBezTo>
                  <a:cubicBezTo>
                    <a:pt x="421814" y="39549"/>
                    <a:pt x="425378" y="47704"/>
                    <a:pt x="427535" y="51560"/>
                  </a:cubicBezTo>
                  <a:cubicBezTo>
                    <a:pt x="429692" y="55416"/>
                    <a:pt x="427446" y="57375"/>
                    <a:pt x="430434" y="59445"/>
                  </a:cubicBezTo>
                  <a:cubicBezTo>
                    <a:pt x="433422" y="61515"/>
                    <a:pt x="438978" y="60003"/>
                    <a:pt x="445463" y="63983"/>
                  </a:cubicBezTo>
                  <a:cubicBezTo>
                    <a:pt x="451948" y="67963"/>
                    <a:pt x="448903" y="73106"/>
                    <a:pt x="469343" y="83326"/>
                  </a:cubicBezTo>
                  <a:cubicBezTo>
                    <a:pt x="473331" y="95289"/>
                    <a:pt x="467872" y="87044"/>
                    <a:pt x="472466" y="89796"/>
                  </a:cubicBezTo>
                  <a:cubicBezTo>
                    <a:pt x="477060" y="92548"/>
                    <a:pt x="493088" y="96993"/>
                    <a:pt x="496907" y="99838"/>
                  </a:cubicBezTo>
                  <a:cubicBezTo>
                    <a:pt x="500726" y="102684"/>
                    <a:pt x="493111" y="106113"/>
                    <a:pt x="495380" y="106869"/>
                  </a:cubicBezTo>
                  <a:cubicBezTo>
                    <a:pt x="499142" y="112512"/>
                    <a:pt x="509510" y="114624"/>
                    <a:pt x="512790" y="117990"/>
                  </a:cubicBezTo>
                  <a:cubicBezTo>
                    <a:pt x="516070" y="121356"/>
                    <a:pt x="513964" y="124146"/>
                    <a:pt x="515059" y="127066"/>
                  </a:cubicBezTo>
                  <a:cubicBezTo>
                    <a:pt x="516247" y="130233"/>
                    <a:pt x="516082" y="129725"/>
                    <a:pt x="519597" y="136142"/>
                  </a:cubicBezTo>
                  <a:cubicBezTo>
                    <a:pt x="523113" y="142559"/>
                    <a:pt x="535396" y="163301"/>
                    <a:pt x="536152" y="165570"/>
                  </a:cubicBezTo>
                  <a:cubicBezTo>
                    <a:pt x="534639" y="179184"/>
                    <a:pt x="501000" y="180431"/>
                    <a:pt x="493516" y="184980"/>
                  </a:cubicBezTo>
                  <a:cubicBezTo>
                    <a:pt x="486032" y="189529"/>
                    <a:pt x="489169" y="189283"/>
                    <a:pt x="491247" y="192866"/>
                  </a:cubicBezTo>
                  <a:cubicBezTo>
                    <a:pt x="493325" y="196449"/>
                    <a:pt x="510521" y="203455"/>
                    <a:pt x="505983" y="206480"/>
                  </a:cubicBezTo>
                  <a:lnTo>
                    <a:pt x="499176" y="211018"/>
                  </a:lnTo>
                  <a:cubicBezTo>
                    <a:pt x="496907" y="214800"/>
                    <a:pt x="457388" y="219245"/>
                    <a:pt x="454270" y="222363"/>
                  </a:cubicBezTo>
                  <a:cubicBezTo>
                    <a:pt x="451152" y="225482"/>
                    <a:pt x="478835" y="226523"/>
                    <a:pt x="481025" y="229170"/>
                  </a:cubicBezTo>
                  <a:cubicBezTo>
                    <a:pt x="483215" y="231817"/>
                    <a:pt x="472289" y="235807"/>
                    <a:pt x="467411" y="238246"/>
                  </a:cubicBezTo>
                  <a:cubicBezTo>
                    <a:pt x="464386" y="239759"/>
                    <a:pt x="461272" y="241106"/>
                    <a:pt x="458335" y="242784"/>
                  </a:cubicBezTo>
                  <a:cubicBezTo>
                    <a:pt x="455967" y="244137"/>
                    <a:pt x="454081" y="246364"/>
                    <a:pt x="451528" y="247322"/>
                  </a:cubicBezTo>
                  <a:cubicBezTo>
                    <a:pt x="447917" y="248676"/>
                    <a:pt x="443904" y="248576"/>
                    <a:pt x="440183" y="249591"/>
                  </a:cubicBezTo>
                  <a:cubicBezTo>
                    <a:pt x="435568" y="250850"/>
                    <a:pt x="431222" y="253021"/>
                    <a:pt x="426569" y="254129"/>
                  </a:cubicBezTo>
                  <a:cubicBezTo>
                    <a:pt x="415314" y="256809"/>
                    <a:pt x="392534" y="260936"/>
                    <a:pt x="392534" y="260936"/>
                  </a:cubicBezTo>
                  <a:lnTo>
                    <a:pt x="224630" y="258667"/>
                  </a:lnTo>
                  <a:cubicBezTo>
                    <a:pt x="217783" y="258502"/>
                    <a:pt x="210925" y="257741"/>
                    <a:pt x="204209" y="256398"/>
                  </a:cubicBezTo>
                  <a:cubicBezTo>
                    <a:pt x="199518" y="255460"/>
                    <a:pt x="195236" y="253020"/>
                    <a:pt x="190595" y="251860"/>
                  </a:cubicBezTo>
                  <a:cubicBezTo>
                    <a:pt x="186132" y="250744"/>
                    <a:pt x="181507" y="250414"/>
                    <a:pt x="176981" y="249591"/>
                  </a:cubicBezTo>
                  <a:cubicBezTo>
                    <a:pt x="173187" y="248901"/>
                    <a:pt x="169418" y="248078"/>
                    <a:pt x="165636" y="247322"/>
                  </a:cubicBezTo>
                  <a:cubicBezTo>
                    <a:pt x="138133" y="233571"/>
                    <a:pt x="174258" y="250813"/>
                    <a:pt x="147484" y="240515"/>
                  </a:cubicBezTo>
                  <a:cubicBezTo>
                    <a:pt x="140531" y="237841"/>
                    <a:pt x="133726" y="234770"/>
                    <a:pt x="127063" y="231439"/>
                  </a:cubicBezTo>
                  <a:cubicBezTo>
                    <a:pt x="113897" y="224856"/>
                    <a:pt x="127092" y="228330"/>
                    <a:pt x="111180" y="222363"/>
                  </a:cubicBezTo>
                  <a:cubicBezTo>
                    <a:pt x="108260" y="221268"/>
                    <a:pt x="105129" y="220850"/>
                    <a:pt x="102104" y="220094"/>
                  </a:cubicBezTo>
                  <a:cubicBezTo>
                    <a:pt x="99973" y="213697"/>
                    <a:pt x="99983" y="210343"/>
                    <a:pt x="93029" y="206480"/>
                  </a:cubicBezTo>
                  <a:cubicBezTo>
                    <a:pt x="88847" y="204157"/>
                    <a:pt x="83517" y="204403"/>
                    <a:pt x="79415" y="201942"/>
                  </a:cubicBezTo>
                  <a:cubicBezTo>
                    <a:pt x="75633" y="199673"/>
                    <a:pt x="71810" y="197472"/>
                    <a:pt x="68070" y="195135"/>
                  </a:cubicBezTo>
                  <a:cubicBezTo>
                    <a:pt x="65758" y="193690"/>
                    <a:pt x="63702" y="191817"/>
                    <a:pt x="61263" y="190597"/>
                  </a:cubicBezTo>
                  <a:cubicBezTo>
                    <a:pt x="52719" y="186325"/>
                    <a:pt x="49508" y="185957"/>
                    <a:pt x="40842" y="183790"/>
                  </a:cubicBezTo>
                  <a:cubicBezTo>
                    <a:pt x="40086" y="181521"/>
                    <a:pt x="39643" y="179122"/>
                    <a:pt x="38573" y="176983"/>
                  </a:cubicBezTo>
                  <a:cubicBezTo>
                    <a:pt x="35117" y="170072"/>
                    <a:pt x="30542" y="166683"/>
                    <a:pt x="24959" y="161100"/>
                  </a:cubicBezTo>
                  <a:cubicBezTo>
                    <a:pt x="22961" y="155106"/>
                    <a:pt x="19466" y="142631"/>
                    <a:pt x="13614" y="140680"/>
                  </a:cubicBezTo>
                  <a:lnTo>
                    <a:pt x="0" y="13614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aseline="-25000"/>
            </a:p>
          </p:txBody>
        </p:sp>
        <p:grpSp>
          <p:nvGrpSpPr>
            <p:cNvPr id="12" name="Group 11">
              <a:extLst>
                <a:ext uri="{FF2B5EF4-FFF2-40B4-BE49-F238E27FC236}">
                  <a16:creationId xmlns:a16="http://schemas.microsoft.com/office/drawing/2014/main" id="{3C3CF314-8551-24FA-D5C4-6D2D7F160E47}"/>
                </a:ext>
              </a:extLst>
            </p:cNvPr>
            <p:cNvGrpSpPr/>
            <p:nvPr/>
          </p:nvGrpSpPr>
          <p:grpSpPr>
            <a:xfrm>
              <a:off x="9262765" y="-8337"/>
              <a:ext cx="671906" cy="671906"/>
              <a:chOff x="9291494" y="372651"/>
              <a:chExt cx="671906" cy="671906"/>
            </a:xfrm>
          </p:grpSpPr>
          <p:sp>
            <p:nvSpPr>
              <p:cNvPr id="13" name="Oval 12">
                <a:extLst>
                  <a:ext uri="{FF2B5EF4-FFF2-40B4-BE49-F238E27FC236}">
                    <a16:creationId xmlns:a16="http://schemas.microsoft.com/office/drawing/2014/main" id="{451028AC-DD10-51F6-7C9A-EED69688F4F9}"/>
                  </a:ext>
                </a:extLst>
              </p:cNvPr>
              <p:cNvSpPr/>
              <p:nvPr/>
            </p:nvSpPr>
            <p:spPr>
              <a:xfrm>
                <a:off x="9477850" y="560135"/>
                <a:ext cx="299194" cy="299194"/>
              </a:xfrm>
              <a:prstGeom prst="ellipse">
                <a:avLst/>
              </a:prstGeom>
              <a:solidFill>
                <a:srgbClr val="7EBD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3BA74778-4FFA-3ABA-A4F9-5B5B3DB2F7B3}"/>
                  </a:ext>
                </a:extLst>
              </p:cNvPr>
              <p:cNvGrpSpPr/>
              <p:nvPr/>
            </p:nvGrpSpPr>
            <p:grpSpPr>
              <a:xfrm>
                <a:off x="9291494" y="372651"/>
                <a:ext cx="671906" cy="671906"/>
                <a:chOff x="9291494" y="372651"/>
                <a:chExt cx="671906" cy="671906"/>
              </a:xfrm>
            </p:grpSpPr>
            <p:pic>
              <p:nvPicPr>
                <p:cNvPr id="15" name="Graphic 14" descr="Eye outline">
                  <a:extLst>
                    <a:ext uri="{FF2B5EF4-FFF2-40B4-BE49-F238E27FC236}">
                      <a16:creationId xmlns:a16="http://schemas.microsoft.com/office/drawing/2014/main" id="{B10A52DB-C5F9-1CF5-9041-F4F10F0ACF7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91494" y="372651"/>
                  <a:ext cx="671906" cy="671906"/>
                </a:xfrm>
                <a:prstGeom prst="rect">
                  <a:avLst/>
                </a:prstGeom>
              </p:spPr>
            </p:pic>
            <p:sp>
              <p:nvSpPr>
                <p:cNvPr id="16" name="Oval 15">
                  <a:extLst>
                    <a:ext uri="{FF2B5EF4-FFF2-40B4-BE49-F238E27FC236}">
                      <a16:creationId xmlns:a16="http://schemas.microsoft.com/office/drawing/2014/main" id="{81F7987F-B222-391A-E2A9-81AC30A24DD7}"/>
                    </a:ext>
                  </a:extLst>
                </p:cNvPr>
                <p:cNvSpPr/>
                <p:nvPr/>
              </p:nvSpPr>
              <p:spPr>
                <a:xfrm>
                  <a:off x="9570693" y="654050"/>
                  <a:ext cx="113508" cy="113508"/>
                </a:xfrm>
                <a:prstGeom prst="ellipse">
                  <a:avLst/>
                </a:prstGeom>
                <a:solidFill>
                  <a:srgbClr val="103E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sp>
        <p:nvSpPr>
          <p:cNvPr id="4" name="Rectangle: Rounded Corners 3">
            <a:extLst>
              <a:ext uri="{FF2B5EF4-FFF2-40B4-BE49-F238E27FC236}">
                <a16:creationId xmlns:a16="http://schemas.microsoft.com/office/drawing/2014/main" id="{62BDF324-3639-6C68-8B5C-42629B56A3E6}"/>
              </a:ext>
            </a:extLst>
          </p:cNvPr>
          <p:cNvSpPr/>
          <p:nvPr/>
        </p:nvSpPr>
        <p:spPr>
          <a:xfrm>
            <a:off x="419101" y="1633189"/>
            <a:ext cx="6971600" cy="463076"/>
          </a:xfrm>
          <a:prstGeom prst="roundRect">
            <a:avLst>
              <a:gd name="adj" fmla="val 7002"/>
            </a:avLst>
          </a:prstGeom>
          <a:gradFill>
            <a:gsLst>
              <a:gs pos="0">
                <a:srgbClr val="AED68A"/>
              </a:gs>
              <a:gs pos="100000">
                <a:srgbClr val="E5F2DA"/>
              </a:gs>
            </a:gsLst>
            <a:lin ang="36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3">
            <a:extLst>
              <a:ext uri="{FF2B5EF4-FFF2-40B4-BE49-F238E27FC236}">
                <a16:creationId xmlns:a16="http://schemas.microsoft.com/office/drawing/2014/main" id="{A291AA10-D7F9-29D3-A7C5-E9813D0CCCE8}"/>
              </a:ext>
            </a:extLst>
          </p:cNvPr>
          <p:cNvSpPr txBox="1">
            <a:spLocks/>
          </p:cNvSpPr>
          <p:nvPr/>
        </p:nvSpPr>
        <p:spPr>
          <a:xfrm>
            <a:off x="487248" y="1719112"/>
            <a:ext cx="4888969" cy="32172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500" b="1" cap="all">
                <a:latin typeface="Arial"/>
                <a:cs typeface="Arial"/>
              </a:rPr>
              <a:t>Social media Metrics Defined </a:t>
            </a:r>
          </a:p>
        </p:txBody>
      </p:sp>
      <p:sp>
        <p:nvSpPr>
          <p:cNvPr id="18" name="Rectangle: Rounded Corners 17">
            <a:extLst>
              <a:ext uri="{FF2B5EF4-FFF2-40B4-BE49-F238E27FC236}">
                <a16:creationId xmlns:a16="http://schemas.microsoft.com/office/drawing/2014/main" id="{EFCA64A3-16CE-3E68-1900-1075D78F037C}"/>
              </a:ext>
            </a:extLst>
          </p:cNvPr>
          <p:cNvSpPr/>
          <p:nvPr/>
        </p:nvSpPr>
        <p:spPr>
          <a:xfrm>
            <a:off x="7686985" y="2018195"/>
            <a:ext cx="4085913" cy="3946377"/>
          </a:xfrm>
          <a:prstGeom prst="roundRect">
            <a:avLst>
              <a:gd name="adj" fmla="val 2900"/>
            </a:avLst>
          </a:prstGeom>
          <a:solidFill>
            <a:schemeClr val="bg1"/>
          </a:solidFill>
          <a:ln>
            <a:noFill/>
          </a:ln>
          <a:effectLst>
            <a:outerShdw blurRad="228600" sx="99000" sy="99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7BCF9ED9-BA2B-7B39-D33A-211AE81A8302}"/>
              </a:ext>
            </a:extLst>
          </p:cNvPr>
          <p:cNvSpPr txBox="1"/>
          <p:nvPr/>
        </p:nvSpPr>
        <p:spPr>
          <a:xfrm>
            <a:off x="9240598" y="2165696"/>
            <a:ext cx="2319431" cy="2108269"/>
          </a:xfrm>
          <a:prstGeom prst="rect">
            <a:avLst/>
          </a:prstGeom>
          <a:noFill/>
        </p:spPr>
        <p:txBody>
          <a:bodyPr wrap="square" rtlCol="0">
            <a:spAutoFit/>
          </a:bodyPr>
          <a:lstStyle/>
          <a:p>
            <a:pPr marL="228600" indent="-228600" fontAlgn="ctr">
              <a:spcAft>
                <a:spcPts val="600"/>
              </a:spcAft>
              <a:buSzPts val="1000"/>
              <a:buFont typeface="Symbol" panose="05050102010706020507" pitchFamily="18" charset="2"/>
              <a:buChar char=""/>
              <a:tabLst>
                <a:tab pos="1828800" algn="l"/>
              </a:tabLst>
            </a:pPr>
            <a:r>
              <a:rPr lang="en-US" sz="1400" b="1" i="0" dirty="0">
                <a:solidFill>
                  <a:srgbClr val="202124"/>
                </a:solidFill>
                <a:effectLst/>
                <a:ea typeface="Calibri" panose="020F0502020204030204" pitchFamily="34" charset="0"/>
              </a:rPr>
              <a:t>Open Rate: </a:t>
            </a:r>
            <a:br>
              <a:rPr lang="en-US" sz="1400" b="1" i="0" dirty="0">
                <a:solidFill>
                  <a:srgbClr val="202124"/>
                </a:solidFill>
                <a:effectLst/>
                <a:ea typeface="Calibri" panose="020F0502020204030204" pitchFamily="34" charset="0"/>
              </a:rPr>
            </a:br>
            <a:r>
              <a:rPr lang="en-US" sz="1400" i="0" spc="-20" dirty="0">
                <a:solidFill>
                  <a:srgbClr val="202124"/>
                </a:solidFill>
                <a:effectLst/>
                <a:ea typeface="Calibri" panose="020F0502020204030204" pitchFamily="34" charset="0"/>
              </a:rPr>
              <a:t>The percentage of successfully delivered emails that were opened</a:t>
            </a:r>
          </a:p>
          <a:p>
            <a:pPr marL="228600" indent="-228600" fontAlgn="ctr">
              <a:spcAft>
                <a:spcPts val="600"/>
              </a:spcAft>
              <a:buSzPts val="1000"/>
              <a:buFont typeface="Symbol" panose="05050102010706020507" pitchFamily="18" charset="2"/>
              <a:buChar char=""/>
              <a:tabLst>
                <a:tab pos="1828800" algn="l"/>
              </a:tabLst>
            </a:pPr>
            <a:r>
              <a:rPr lang="en-US" sz="1400" b="1" dirty="0">
                <a:solidFill>
                  <a:srgbClr val="202124"/>
                </a:solidFill>
                <a:ea typeface="Calibri" panose="020F0502020204030204" pitchFamily="34" charset="0"/>
              </a:rPr>
              <a:t>Open Count: </a:t>
            </a:r>
            <a:br>
              <a:rPr lang="en-US" sz="1400" b="1" dirty="0">
                <a:solidFill>
                  <a:srgbClr val="202124"/>
                </a:solidFill>
                <a:ea typeface="Calibri" panose="020F0502020204030204" pitchFamily="34" charset="0"/>
              </a:rPr>
            </a:br>
            <a:r>
              <a:rPr lang="en-US" sz="1400" dirty="0">
                <a:solidFill>
                  <a:srgbClr val="202124"/>
                </a:solidFill>
                <a:ea typeface="Calibri" panose="020F0502020204030204" pitchFamily="34" charset="0"/>
              </a:rPr>
              <a:t>The total number of recipients who opened a specific email any number of times</a:t>
            </a:r>
            <a:endParaRPr lang="en-US" sz="1400" i="0" dirty="0">
              <a:solidFill>
                <a:srgbClr val="202124"/>
              </a:solidFill>
              <a:effectLst/>
              <a:ea typeface="Calibri" panose="020F0502020204030204" pitchFamily="34" charset="0"/>
            </a:endParaRPr>
          </a:p>
        </p:txBody>
      </p:sp>
      <p:sp>
        <p:nvSpPr>
          <p:cNvPr id="20" name="TextBox 19">
            <a:extLst>
              <a:ext uri="{FF2B5EF4-FFF2-40B4-BE49-F238E27FC236}">
                <a16:creationId xmlns:a16="http://schemas.microsoft.com/office/drawing/2014/main" id="{F3169A48-5E68-6E80-9431-7660CB421ADE}"/>
              </a:ext>
            </a:extLst>
          </p:cNvPr>
          <p:cNvSpPr txBox="1"/>
          <p:nvPr/>
        </p:nvSpPr>
        <p:spPr>
          <a:xfrm>
            <a:off x="7754014" y="2228887"/>
            <a:ext cx="1515989" cy="502702"/>
          </a:xfrm>
          <a:prstGeom prst="rect">
            <a:avLst/>
          </a:prstGeom>
          <a:noFill/>
        </p:spPr>
        <p:txBody>
          <a:bodyPr wrap="square" rtlCol="0">
            <a:spAutoFit/>
          </a:bodyPr>
          <a:lstStyle/>
          <a:p>
            <a:pPr algn="ctr">
              <a:lnSpc>
                <a:spcPts val="1600"/>
              </a:lnSpc>
            </a:pPr>
            <a:r>
              <a:rPr lang="en-US" sz="1600" b="1" dirty="0">
                <a:solidFill>
                  <a:srgbClr val="003B64"/>
                </a:solidFill>
              </a:rPr>
              <a:t>Performance Summary</a:t>
            </a:r>
          </a:p>
        </p:txBody>
      </p:sp>
      <p:grpSp>
        <p:nvGrpSpPr>
          <p:cNvPr id="21" name="Group 20">
            <a:extLst>
              <a:ext uri="{FF2B5EF4-FFF2-40B4-BE49-F238E27FC236}">
                <a16:creationId xmlns:a16="http://schemas.microsoft.com/office/drawing/2014/main" id="{6C4B1D40-08C0-9FC3-870B-4CD80C81394A}"/>
              </a:ext>
            </a:extLst>
          </p:cNvPr>
          <p:cNvGrpSpPr/>
          <p:nvPr/>
        </p:nvGrpSpPr>
        <p:grpSpPr>
          <a:xfrm>
            <a:off x="8137339" y="2674157"/>
            <a:ext cx="713524" cy="608366"/>
            <a:chOff x="9262765" y="-8337"/>
            <a:chExt cx="671906" cy="671906"/>
          </a:xfrm>
        </p:grpSpPr>
        <p:sp>
          <p:nvSpPr>
            <p:cNvPr id="24" name="Freeform: Shape 23">
              <a:extLst>
                <a:ext uri="{FF2B5EF4-FFF2-40B4-BE49-F238E27FC236}">
                  <a16:creationId xmlns:a16="http://schemas.microsoft.com/office/drawing/2014/main" id="{9CA2959C-F171-A035-A277-DD9D924DE8EA}"/>
                </a:ext>
              </a:extLst>
            </p:cNvPr>
            <p:cNvSpPr/>
            <p:nvPr/>
          </p:nvSpPr>
          <p:spPr>
            <a:xfrm>
              <a:off x="9335406" y="193199"/>
              <a:ext cx="536152" cy="260936"/>
            </a:xfrm>
            <a:custGeom>
              <a:avLst/>
              <a:gdLst>
                <a:gd name="connsiteX0" fmla="*/ 0 w 521866"/>
                <a:gd name="connsiteY0" fmla="*/ 136142 h 260936"/>
                <a:gd name="connsiteX1" fmla="*/ 163367 w 521866"/>
                <a:gd name="connsiteY1" fmla="*/ 4541 h 260936"/>
                <a:gd name="connsiteX2" fmla="*/ 226899 w 521866"/>
                <a:gd name="connsiteY2" fmla="*/ 2272 h 260936"/>
                <a:gd name="connsiteX3" fmla="*/ 242781 w 521866"/>
                <a:gd name="connsiteY3" fmla="*/ 3 h 260936"/>
                <a:gd name="connsiteX4" fmla="*/ 347155 w 521866"/>
                <a:gd name="connsiteY4" fmla="*/ 4541 h 260936"/>
                <a:gd name="connsiteX5" fmla="*/ 365306 w 521866"/>
                <a:gd name="connsiteY5" fmla="*/ 13617 h 260936"/>
                <a:gd name="connsiteX6" fmla="*/ 383458 w 521866"/>
                <a:gd name="connsiteY6" fmla="*/ 20423 h 260936"/>
                <a:gd name="connsiteX7" fmla="*/ 401610 w 521866"/>
                <a:gd name="connsiteY7" fmla="*/ 24961 h 260936"/>
                <a:gd name="connsiteX8" fmla="*/ 417493 w 521866"/>
                <a:gd name="connsiteY8" fmla="*/ 36306 h 260936"/>
                <a:gd name="connsiteX9" fmla="*/ 431107 w 521866"/>
                <a:gd name="connsiteY9" fmla="*/ 40844 h 260936"/>
                <a:gd name="connsiteX10" fmla="*/ 444721 w 521866"/>
                <a:gd name="connsiteY10" fmla="*/ 49920 h 260936"/>
                <a:gd name="connsiteX11" fmla="*/ 453797 w 521866"/>
                <a:gd name="connsiteY11" fmla="*/ 54458 h 260936"/>
                <a:gd name="connsiteX12" fmla="*/ 476487 w 521866"/>
                <a:gd name="connsiteY12" fmla="*/ 72610 h 260936"/>
                <a:gd name="connsiteX13" fmla="*/ 485563 w 521866"/>
                <a:gd name="connsiteY13" fmla="*/ 86224 h 260936"/>
                <a:gd name="connsiteX14" fmla="*/ 496907 w 521866"/>
                <a:gd name="connsiteY14" fmla="*/ 99838 h 260936"/>
                <a:gd name="connsiteX15" fmla="*/ 503714 w 521866"/>
                <a:gd name="connsiteY15" fmla="*/ 102107 h 260936"/>
                <a:gd name="connsiteX16" fmla="*/ 512790 w 521866"/>
                <a:gd name="connsiteY16" fmla="*/ 117990 h 260936"/>
                <a:gd name="connsiteX17" fmla="*/ 515059 w 521866"/>
                <a:gd name="connsiteY17" fmla="*/ 127066 h 260936"/>
                <a:gd name="connsiteX18" fmla="*/ 519597 w 521866"/>
                <a:gd name="connsiteY18" fmla="*/ 136142 h 260936"/>
                <a:gd name="connsiteX19" fmla="*/ 521866 w 521866"/>
                <a:gd name="connsiteY19" fmla="*/ 142949 h 260936"/>
                <a:gd name="connsiteX20" fmla="*/ 517328 w 521866"/>
                <a:gd name="connsiteY20" fmla="*/ 183790 h 260936"/>
                <a:gd name="connsiteX21" fmla="*/ 515059 w 521866"/>
                <a:gd name="connsiteY21" fmla="*/ 192866 h 260936"/>
                <a:gd name="connsiteX22" fmla="*/ 505983 w 521866"/>
                <a:gd name="connsiteY22" fmla="*/ 206480 h 260936"/>
                <a:gd name="connsiteX23" fmla="*/ 499176 w 521866"/>
                <a:gd name="connsiteY23" fmla="*/ 211018 h 260936"/>
                <a:gd name="connsiteX24" fmla="*/ 492370 w 521866"/>
                <a:gd name="connsiteY24" fmla="*/ 222363 h 260936"/>
                <a:gd name="connsiteX25" fmla="*/ 481025 w 521866"/>
                <a:gd name="connsiteY25" fmla="*/ 229170 h 260936"/>
                <a:gd name="connsiteX26" fmla="*/ 467411 w 521866"/>
                <a:gd name="connsiteY26" fmla="*/ 238246 h 260936"/>
                <a:gd name="connsiteX27" fmla="*/ 458335 w 521866"/>
                <a:gd name="connsiteY27" fmla="*/ 242784 h 260936"/>
                <a:gd name="connsiteX28" fmla="*/ 451528 w 521866"/>
                <a:gd name="connsiteY28" fmla="*/ 247322 h 260936"/>
                <a:gd name="connsiteX29" fmla="*/ 440183 w 521866"/>
                <a:gd name="connsiteY29" fmla="*/ 249591 h 260936"/>
                <a:gd name="connsiteX30" fmla="*/ 426569 w 521866"/>
                <a:gd name="connsiteY30" fmla="*/ 254129 h 260936"/>
                <a:gd name="connsiteX31" fmla="*/ 392534 w 521866"/>
                <a:gd name="connsiteY31" fmla="*/ 260936 h 260936"/>
                <a:gd name="connsiteX32" fmla="*/ 224630 w 521866"/>
                <a:gd name="connsiteY32" fmla="*/ 258667 h 260936"/>
                <a:gd name="connsiteX33" fmla="*/ 204209 w 521866"/>
                <a:gd name="connsiteY33" fmla="*/ 256398 h 260936"/>
                <a:gd name="connsiteX34" fmla="*/ 190595 w 521866"/>
                <a:gd name="connsiteY34" fmla="*/ 251860 h 260936"/>
                <a:gd name="connsiteX35" fmla="*/ 176981 w 521866"/>
                <a:gd name="connsiteY35" fmla="*/ 249591 h 260936"/>
                <a:gd name="connsiteX36" fmla="*/ 165636 w 521866"/>
                <a:gd name="connsiteY36" fmla="*/ 247322 h 260936"/>
                <a:gd name="connsiteX37" fmla="*/ 147484 w 521866"/>
                <a:gd name="connsiteY37" fmla="*/ 240515 h 260936"/>
                <a:gd name="connsiteX38" fmla="*/ 127063 w 521866"/>
                <a:gd name="connsiteY38" fmla="*/ 231439 h 260936"/>
                <a:gd name="connsiteX39" fmla="*/ 111180 w 521866"/>
                <a:gd name="connsiteY39" fmla="*/ 222363 h 260936"/>
                <a:gd name="connsiteX40" fmla="*/ 102104 w 521866"/>
                <a:gd name="connsiteY40" fmla="*/ 220094 h 260936"/>
                <a:gd name="connsiteX41" fmla="*/ 93029 w 521866"/>
                <a:gd name="connsiteY41" fmla="*/ 206480 h 260936"/>
                <a:gd name="connsiteX42" fmla="*/ 79415 w 521866"/>
                <a:gd name="connsiteY42" fmla="*/ 201942 h 260936"/>
                <a:gd name="connsiteX43" fmla="*/ 68070 w 521866"/>
                <a:gd name="connsiteY43" fmla="*/ 195135 h 260936"/>
                <a:gd name="connsiteX44" fmla="*/ 61263 w 521866"/>
                <a:gd name="connsiteY44" fmla="*/ 190597 h 260936"/>
                <a:gd name="connsiteX45" fmla="*/ 40842 w 521866"/>
                <a:gd name="connsiteY45" fmla="*/ 183790 h 260936"/>
                <a:gd name="connsiteX46" fmla="*/ 38573 w 521866"/>
                <a:gd name="connsiteY46" fmla="*/ 176983 h 260936"/>
                <a:gd name="connsiteX47" fmla="*/ 24959 w 521866"/>
                <a:gd name="connsiteY47" fmla="*/ 161100 h 260936"/>
                <a:gd name="connsiteX48" fmla="*/ 13614 w 521866"/>
                <a:gd name="connsiteY48" fmla="*/ 140680 h 260936"/>
                <a:gd name="connsiteX49" fmla="*/ 0 w 521866"/>
                <a:gd name="connsiteY49" fmla="*/ 136142 h 260936"/>
                <a:gd name="connsiteX0" fmla="*/ 0 w 521866"/>
                <a:gd name="connsiteY0" fmla="*/ 136142 h 260936"/>
                <a:gd name="connsiteX1" fmla="*/ 163367 w 521866"/>
                <a:gd name="connsiteY1" fmla="*/ 4541 h 260936"/>
                <a:gd name="connsiteX2" fmla="*/ 226899 w 521866"/>
                <a:gd name="connsiteY2" fmla="*/ 2272 h 260936"/>
                <a:gd name="connsiteX3" fmla="*/ 242781 w 521866"/>
                <a:gd name="connsiteY3" fmla="*/ 3 h 260936"/>
                <a:gd name="connsiteX4" fmla="*/ 347155 w 521866"/>
                <a:gd name="connsiteY4" fmla="*/ 4541 h 260936"/>
                <a:gd name="connsiteX5" fmla="*/ 365306 w 521866"/>
                <a:gd name="connsiteY5" fmla="*/ 13617 h 260936"/>
                <a:gd name="connsiteX6" fmla="*/ 383458 w 521866"/>
                <a:gd name="connsiteY6" fmla="*/ 20423 h 260936"/>
                <a:gd name="connsiteX7" fmla="*/ 401610 w 521866"/>
                <a:gd name="connsiteY7" fmla="*/ 24961 h 260936"/>
                <a:gd name="connsiteX8" fmla="*/ 417493 w 521866"/>
                <a:gd name="connsiteY8" fmla="*/ 36306 h 260936"/>
                <a:gd name="connsiteX9" fmla="*/ 431107 w 521866"/>
                <a:gd name="connsiteY9" fmla="*/ 40844 h 260936"/>
                <a:gd name="connsiteX10" fmla="*/ 444721 w 521866"/>
                <a:gd name="connsiteY10" fmla="*/ 49920 h 260936"/>
                <a:gd name="connsiteX11" fmla="*/ 445463 w 521866"/>
                <a:gd name="connsiteY11" fmla="*/ 63983 h 260936"/>
                <a:gd name="connsiteX12" fmla="*/ 476487 w 521866"/>
                <a:gd name="connsiteY12" fmla="*/ 72610 h 260936"/>
                <a:gd name="connsiteX13" fmla="*/ 485563 w 521866"/>
                <a:gd name="connsiteY13" fmla="*/ 86224 h 260936"/>
                <a:gd name="connsiteX14" fmla="*/ 496907 w 521866"/>
                <a:gd name="connsiteY14" fmla="*/ 99838 h 260936"/>
                <a:gd name="connsiteX15" fmla="*/ 503714 w 521866"/>
                <a:gd name="connsiteY15" fmla="*/ 102107 h 260936"/>
                <a:gd name="connsiteX16" fmla="*/ 512790 w 521866"/>
                <a:gd name="connsiteY16" fmla="*/ 117990 h 260936"/>
                <a:gd name="connsiteX17" fmla="*/ 515059 w 521866"/>
                <a:gd name="connsiteY17" fmla="*/ 127066 h 260936"/>
                <a:gd name="connsiteX18" fmla="*/ 519597 w 521866"/>
                <a:gd name="connsiteY18" fmla="*/ 136142 h 260936"/>
                <a:gd name="connsiteX19" fmla="*/ 521866 w 521866"/>
                <a:gd name="connsiteY19" fmla="*/ 142949 h 260936"/>
                <a:gd name="connsiteX20" fmla="*/ 517328 w 521866"/>
                <a:gd name="connsiteY20" fmla="*/ 183790 h 260936"/>
                <a:gd name="connsiteX21" fmla="*/ 515059 w 521866"/>
                <a:gd name="connsiteY21" fmla="*/ 192866 h 260936"/>
                <a:gd name="connsiteX22" fmla="*/ 505983 w 521866"/>
                <a:gd name="connsiteY22" fmla="*/ 206480 h 260936"/>
                <a:gd name="connsiteX23" fmla="*/ 499176 w 521866"/>
                <a:gd name="connsiteY23" fmla="*/ 211018 h 260936"/>
                <a:gd name="connsiteX24" fmla="*/ 492370 w 521866"/>
                <a:gd name="connsiteY24" fmla="*/ 222363 h 260936"/>
                <a:gd name="connsiteX25" fmla="*/ 481025 w 521866"/>
                <a:gd name="connsiteY25" fmla="*/ 229170 h 260936"/>
                <a:gd name="connsiteX26" fmla="*/ 467411 w 521866"/>
                <a:gd name="connsiteY26" fmla="*/ 238246 h 260936"/>
                <a:gd name="connsiteX27" fmla="*/ 458335 w 521866"/>
                <a:gd name="connsiteY27" fmla="*/ 242784 h 260936"/>
                <a:gd name="connsiteX28" fmla="*/ 451528 w 521866"/>
                <a:gd name="connsiteY28" fmla="*/ 247322 h 260936"/>
                <a:gd name="connsiteX29" fmla="*/ 440183 w 521866"/>
                <a:gd name="connsiteY29" fmla="*/ 249591 h 260936"/>
                <a:gd name="connsiteX30" fmla="*/ 426569 w 521866"/>
                <a:gd name="connsiteY30" fmla="*/ 254129 h 260936"/>
                <a:gd name="connsiteX31" fmla="*/ 392534 w 521866"/>
                <a:gd name="connsiteY31" fmla="*/ 260936 h 260936"/>
                <a:gd name="connsiteX32" fmla="*/ 224630 w 521866"/>
                <a:gd name="connsiteY32" fmla="*/ 258667 h 260936"/>
                <a:gd name="connsiteX33" fmla="*/ 204209 w 521866"/>
                <a:gd name="connsiteY33" fmla="*/ 256398 h 260936"/>
                <a:gd name="connsiteX34" fmla="*/ 190595 w 521866"/>
                <a:gd name="connsiteY34" fmla="*/ 251860 h 260936"/>
                <a:gd name="connsiteX35" fmla="*/ 176981 w 521866"/>
                <a:gd name="connsiteY35" fmla="*/ 249591 h 260936"/>
                <a:gd name="connsiteX36" fmla="*/ 165636 w 521866"/>
                <a:gd name="connsiteY36" fmla="*/ 247322 h 260936"/>
                <a:gd name="connsiteX37" fmla="*/ 147484 w 521866"/>
                <a:gd name="connsiteY37" fmla="*/ 240515 h 260936"/>
                <a:gd name="connsiteX38" fmla="*/ 127063 w 521866"/>
                <a:gd name="connsiteY38" fmla="*/ 231439 h 260936"/>
                <a:gd name="connsiteX39" fmla="*/ 111180 w 521866"/>
                <a:gd name="connsiteY39" fmla="*/ 222363 h 260936"/>
                <a:gd name="connsiteX40" fmla="*/ 102104 w 521866"/>
                <a:gd name="connsiteY40" fmla="*/ 220094 h 260936"/>
                <a:gd name="connsiteX41" fmla="*/ 93029 w 521866"/>
                <a:gd name="connsiteY41" fmla="*/ 206480 h 260936"/>
                <a:gd name="connsiteX42" fmla="*/ 79415 w 521866"/>
                <a:gd name="connsiteY42" fmla="*/ 201942 h 260936"/>
                <a:gd name="connsiteX43" fmla="*/ 68070 w 521866"/>
                <a:gd name="connsiteY43" fmla="*/ 195135 h 260936"/>
                <a:gd name="connsiteX44" fmla="*/ 61263 w 521866"/>
                <a:gd name="connsiteY44" fmla="*/ 190597 h 260936"/>
                <a:gd name="connsiteX45" fmla="*/ 40842 w 521866"/>
                <a:gd name="connsiteY45" fmla="*/ 183790 h 260936"/>
                <a:gd name="connsiteX46" fmla="*/ 38573 w 521866"/>
                <a:gd name="connsiteY46" fmla="*/ 176983 h 260936"/>
                <a:gd name="connsiteX47" fmla="*/ 24959 w 521866"/>
                <a:gd name="connsiteY47" fmla="*/ 161100 h 260936"/>
                <a:gd name="connsiteX48" fmla="*/ 13614 w 521866"/>
                <a:gd name="connsiteY48" fmla="*/ 140680 h 260936"/>
                <a:gd name="connsiteX49" fmla="*/ 0 w 521866"/>
                <a:gd name="connsiteY49" fmla="*/ 136142 h 260936"/>
                <a:gd name="connsiteX0" fmla="*/ 0 w 519619"/>
                <a:gd name="connsiteY0" fmla="*/ 136142 h 260936"/>
                <a:gd name="connsiteX1" fmla="*/ 163367 w 519619"/>
                <a:gd name="connsiteY1" fmla="*/ 4541 h 260936"/>
                <a:gd name="connsiteX2" fmla="*/ 226899 w 519619"/>
                <a:gd name="connsiteY2" fmla="*/ 2272 h 260936"/>
                <a:gd name="connsiteX3" fmla="*/ 242781 w 519619"/>
                <a:gd name="connsiteY3" fmla="*/ 3 h 260936"/>
                <a:gd name="connsiteX4" fmla="*/ 347155 w 519619"/>
                <a:gd name="connsiteY4" fmla="*/ 4541 h 260936"/>
                <a:gd name="connsiteX5" fmla="*/ 365306 w 519619"/>
                <a:gd name="connsiteY5" fmla="*/ 13617 h 260936"/>
                <a:gd name="connsiteX6" fmla="*/ 383458 w 519619"/>
                <a:gd name="connsiteY6" fmla="*/ 20423 h 260936"/>
                <a:gd name="connsiteX7" fmla="*/ 401610 w 519619"/>
                <a:gd name="connsiteY7" fmla="*/ 24961 h 260936"/>
                <a:gd name="connsiteX8" fmla="*/ 417493 w 519619"/>
                <a:gd name="connsiteY8" fmla="*/ 36306 h 260936"/>
                <a:gd name="connsiteX9" fmla="*/ 431107 w 519619"/>
                <a:gd name="connsiteY9" fmla="*/ 40844 h 260936"/>
                <a:gd name="connsiteX10" fmla="*/ 444721 w 519619"/>
                <a:gd name="connsiteY10" fmla="*/ 49920 h 260936"/>
                <a:gd name="connsiteX11" fmla="*/ 445463 w 519619"/>
                <a:gd name="connsiteY11" fmla="*/ 63983 h 260936"/>
                <a:gd name="connsiteX12" fmla="*/ 476487 w 519619"/>
                <a:gd name="connsiteY12" fmla="*/ 72610 h 260936"/>
                <a:gd name="connsiteX13" fmla="*/ 485563 w 519619"/>
                <a:gd name="connsiteY13" fmla="*/ 86224 h 260936"/>
                <a:gd name="connsiteX14" fmla="*/ 496907 w 519619"/>
                <a:gd name="connsiteY14" fmla="*/ 99838 h 260936"/>
                <a:gd name="connsiteX15" fmla="*/ 503714 w 519619"/>
                <a:gd name="connsiteY15" fmla="*/ 102107 h 260936"/>
                <a:gd name="connsiteX16" fmla="*/ 512790 w 519619"/>
                <a:gd name="connsiteY16" fmla="*/ 117990 h 260936"/>
                <a:gd name="connsiteX17" fmla="*/ 515059 w 519619"/>
                <a:gd name="connsiteY17" fmla="*/ 127066 h 260936"/>
                <a:gd name="connsiteX18" fmla="*/ 519597 w 519619"/>
                <a:gd name="connsiteY18" fmla="*/ 136142 h 260936"/>
                <a:gd name="connsiteX19" fmla="*/ 517103 w 519619"/>
                <a:gd name="connsiteY19" fmla="*/ 147712 h 260936"/>
                <a:gd name="connsiteX20" fmla="*/ 517328 w 519619"/>
                <a:gd name="connsiteY20" fmla="*/ 183790 h 260936"/>
                <a:gd name="connsiteX21" fmla="*/ 515059 w 519619"/>
                <a:gd name="connsiteY21" fmla="*/ 192866 h 260936"/>
                <a:gd name="connsiteX22" fmla="*/ 505983 w 519619"/>
                <a:gd name="connsiteY22" fmla="*/ 206480 h 260936"/>
                <a:gd name="connsiteX23" fmla="*/ 499176 w 519619"/>
                <a:gd name="connsiteY23" fmla="*/ 211018 h 260936"/>
                <a:gd name="connsiteX24" fmla="*/ 492370 w 519619"/>
                <a:gd name="connsiteY24" fmla="*/ 222363 h 260936"/>
                <a:gd name="connsiteX25" fmla="*/ 481025 w 519619"/>
                <a:gd name="connsiteY25" fmla="*/ 229170 h 260936"/>
                <a:gd name="connsiteX26" fmla="*/ 467411 w 519619"/>
                <a:gd name="connsiteY26" fmla="*/ 238246 h 260936"/>
                <a:gd name="connsiteX27" fmla="*/ 458335 w 519619"/>
                <a:gd name="connsiteY27" fmla="*/ 242784 h 260936"/>
                <a:gd name="connsiteX28" fmla="*/ 451528 w 519619"/>
                <a:gd name="connsiteY28" fmla="*/ 247322 h 260936"/>
                <a:gd name="connsiteX29" fmla="*/ 440183 w 519619"/>
                <a:gd name="connsiteY29" fmla="*/ 249591 h 260936"/>
                <a:gd name="connsiteX30" fmla="*/ 426569 w 519619"/>
                <a:gd name="connsiteY30" fmla="*/ 254129 h 260936"/>
                <a:gd name="connsiteX31" fmla="*/ 392534 w 519619"/>
                <a:gd name="connsiteY31" fmla="*/ 260936 h 260936"/>
                <a:gd name="connsiteX32" fmla="*/ 224630 w 519619"/>
                <a:gd name="connsiteY32" fmla="*/ 258667 h 260936"/>
                <a:gd name="connsiteX33" fmla="*/ 204209 w 519619"/>
                <a:gd name="connsiteY33" fmla="*/ 256398 h 260936"/>
                <a:gd name="connsiteX34" fmla="*/ 190595 w 519619"/>
                <a:gd name="connsiteY34" fmla="*/ 251860 h 260936"/>
                <a:gd name="connsiteX35" fmla="*/ 176981 w 519619"/>
                <a:gd name="connsiteY35" fmla="*/ 249591 h 260936"/>
                <a:gd name="connsiteX36" fmla="*/ 165636 w 519619"/>
                <a:gd name="connsiteY36" fmla="*/ 247322 h 260936"/>
                <a:gd name="connsiteX37" fmla="*/ 147484 w 519619"/>
                <a:gd name="connsiteY37" fmla="*/ 240515 h 260936"/>
                <a:gd name="connsiteX38" fmla="*/ 127063 w 519619"/>
                <a:gd name="connsiteY38" fmla="*/ 231439 h 260936"/>
                <a:gd name="connsiteX39" fmla="*/ 111180 w 519619"/>
                <a:gd name="connsiteY39" fmla="*/ 222363 h 260936"/>
                <a:gd name="connsiteX40" fmla="*/ 102104 w 519619"/>
                <a:gd name="connsiteY40" fmla="*/ 220094 h 260936"/>
                <a:gd name="connsiteX41" fmla="*/ 93029 w 519619"/>
                <a:gd name="connsiteY41" fmla="*/ 206480 h 260936"/>
                <a:gd name="connsiteX42" fmla="*/ 79415 w 519619"/>
                <a:gd name="connsiteY42" fmla="*/ 201942 h 260936"/>
                <a:gd name="connsiteX43" fmla="*/ 68070 w 519619"/>
                <a:gd name="connsiteY43" fmla="*/ 195135 h 260936"/>
                <a:gd name="connsiteX44" fmla="*/ 61263 w 519619"/>
                <a:gd name="connsiteY44" fmla="*/ 190597 h 260936"/>
                <a:gd name="connsiteX45" fmla="*/ 40842 w 519619"/>
                <a:gd name="connsiteY45" fmla="*/ 183790 h 260936"/>
                <a:gd name="connsiteX46" fmla="*/ 38573 w 519619"/>
                <a:gd name="connsiteY46" fmla="*/ 176983 h 260936"/>
                <a:gd name="connsiteX47" fmla="*/ 24959 w 519619"/>
                <a:gd name="connsiteY47" fmla="*/ 161100 h 260936"/>
                <a:gd name="connsiteX48" fmla="*/ 13614 w 519619"/>
                <a:gd name="connsiteY48" fmla="*/ 140680 h 260936"/>
                <a:gd name="connsiteX49" fmla="*/ 0 w 519619"/>
                <a:gd name="connsiteY49" fmla="*/ 136142 h 260936"/>
                <a:gd name="connsiteX0" fmla="*/ 0 w 519619"/>
                <a:gd name="connsiteY0" fmla="*/ 136142 h 260936"/>
                <a:gd name="connsiteX1" fmla="*/ 163367 w 519619"/>
                <a:gd name="connsiteY1" fmla="*/ 4541 h 260936"/>
                <a:gd name="connsiteX2" fmla="*/ 226899 w 519619"/>
                <a:gd name="connsiteY2" fmla="*/ 2272 h 260936"/>
                <a:gd name="connsiteX3" fmla="*/ 242781 w 519619"/>
                <a:gd name="connsiteY3" fmla="*/ 3 h 260936"/>
                <a:gd name="connsiteX4" fmla="*/ 347155 w 519619"/>
                <a:gd name="connsiteY4" fmla="*/ 4541 h 260936"/>
                <a:gd name="connsiteX5" fmla="*/ 365306 w 519619"/>
                <a:gd name="connsiteY5" fmla="*/ 13617 h 260936"/>
                <a:gd name="connsiteX6" fmla="*/ 383458 w 519619"/>
                <a:gd name="connsiteY6" fmla="*/ 20423 h 260936"/>
                <a:gd name="connsiteX7" fmla="*/ 401610 w 519619"/>
                <a:gd name="connsiteY7" fmla="*/ 24961 h 260936"/>
                <a:gd name="connsiteX8" fmla="*/ 417493 w 519619"/>
                <a:gd name="connsiteY8" fmla="*/ 36306 h 260936"/>
                <a:gd name="connsiteX9" fmla="*/ 431107 w 519619"/>
                <a:gd name="connsiteY9" fmla="*/ 40844 h 260936"/>
                <a:gd name="connsiteX10" fmla="*/ 444721 w 519619"/>
                <a:gd name="connsiteY10" fmla="*/ 49920 h 260936"/>
                <a:gd name="connsiteX11" fmla="*/ 445463 w 519619"/>
                <a:gd name="connsiteY11" fmla="*/ 63983 h 260936"/>
                <a:gd name="connsiteX12" fmla="*/ 476487 w 519619"/>
                <a:gd name="connsiteY12" fmla="*/ 72610 h 260936"/>
                <a:gd name="connsiteX13" fmla="*/ 485563 w 519619"/>
                <a:gd name="connsiteY13" fmla="*/ 86224 h 260936"/>
                <a:gd name="connsiteX14" fmla="*/ 496907 w 519619"/>
                <a:gd name="connsiteY14" fmla="*/ 99838 h 260936"/>
                <a:gd name="connsiteX15" fmla="*/ 503714 w 519619"/>
                <a:gd name="connsiteY15" fmla="*/ 102107 h 260936"/>
                <a:gd name="connsiteX16" fmla="*/ 512790 w 519619"/>
                <a:gd name="connsiteY16" fmla="*/ 117990 h 260936"/>
                <a:gd name="connsiteX17" fmla="*/ 515059 w 519619"/>
                <a:gd name="connsiteY17" fmla="*/ 127066 h 260936"/>
                <a:gd name="connsiteX18" fmla="*/ 519597 w 519619"/>
                <a:gd name="connsiteY18" fmla="*/ 136142 h 260936"/>
                <a:gd name="connsiteX19" fmla="*/ 517103 w 519619"/>
                <a:gd name="connsiteY19" fmla="*/ 147712 h 260936"/>
                <a:gd name="connsiteX20" fmla="*/ 517328 w 519619"/>
                <a:gd name="connsiteY20" fmla="*/ 183790 h 260936"/>
                <a:gd name="connsiteX21" fmla="*/ 515059 w 519619"/>
                <a:gd name="connsiteY21" fmla="*/ 192866 h 260936"/>
                <a:gd name="connsiteX22" fmla="*/ 505983 w 519619"/>
                <a:gd name="connsiteY22" fmla="*/ 206480 h 260936"/>
                <a:gd name="connsiteX23" fmla="*/ 499176 w 519619"/>
                <a:gd name="connsiteY23" fmla="*/ 211018 h 260936"/>
                <a:gd name="connsiteX24" fmla="*/ 454270 w 519619"/>
                <a:gd name="connsiteY24" fmla="*/ 222363 h 260936"/>
                <a:gd name="connsiteX25" fmla="*/ 481025 w 519619"/>
                <a:gd name="connsiteY25" fmla="*/ 229170 h 260936"/>
                <a:gd name="connsiteX26" fmla="*/ 467411 w 519619"/>
                <a:gd name="connsiteY26" fmla="*/ 238246 h 260936"/>
                <a:gd name="connsiteX27" fmla="*/ 458335 w 519619"/>
                <a:gd name="connsiteY27" fmla="*/ 242784 h 260936"/>
                <a:gd name="connsiteX28" fmla="*/ 451528 w 519619"/>
                <a:gd name="connsiteY28" fmla="*/ 247322 h 260936"/>
                <a:gd name="connsiteX29" fmla="*/ 440183 w 519619"/>
                <a:gd name="connsiteY29" fmla="*/ 249591 h 260936"/>
                <a:gd name="connsiteX30" fmla="*/ 426569 w 519619"/>
                <a:gd name="connsiteY30" fmla="*/ 254129 h 260936"/>
                <a:gd name="connsiteX31" fmla="*/ 392534 w 519619"/>
                <a:gd name="connsiteY31" fmla="*/ 260936 h 260936"/>
                <a:gd name="connsiteX32" fmla="*/ 224630 w 519619"/>
                <a:gd name="connsiteY32" fmla="*/ 258667 h 260936"/>
                <a:gd name="connsiteX33" fmla="*/ 204209 w 519619"/>
                <a:gd name="connsiteY33" fmla="*/ 256398 h 260936"/>
                <a:gd name="connsiteX34" fmla="*/ 190595 w 519619"/>
                <a:gd name="connsiteY34" fmla="*/ 251860 h 260936"/>
                <a:gd name="connsiteX35" fmla="*/ 176981 w 519619"/>
                <a:gd name="connsiteY35" fmla="*/ 249591 h 260936"/>
                <a:gd name="connsiteX36" fmla="*/ 165636 w 519619"/>
                <a:gd name="connsiteY36" fmla="*/ 247322 h 260936"/>
                <a:gd name="connsiteX37" fmla="*/ 147484 w 519619"/>
                <a:gd name="connsiteY37" fmla="*/ 240515 h 260936"/>
                <a:gd name="connsiteX38" fmla="*/ 127063 w 519619"/>
                <a:gd name="connsiteY38" fmla="*/ 231439 h 260936"/>
                <a:gd name="connsiteX39" fmla="*/ 111180 w 519619"/>
                <a:gd name="connsiteY39" fmla="*/ 222363 h 260936"/>
                <a:gd name="connsiteX40" fmla="*/ 102104 w 519619"/>
                <a:gd name="connsiteY40" fmla="*/ 220094 h 260936"/>
                <a:gd name="connsiteX41" fmla="*/ 93029 w 519619"/>
                <a:gd name="connsiteY41" fmla="*/ 206480 h 260936"/>
                <a:gd name="connsiteX42" fmla="*/ 79415 w 519619"/>
                <a:gd name="connsiteY42" fmla="*/ 201942 h 260936"/>
                <a:gd name="connsiteX43" fmla="*/ 68070 w 519619"/>
                <a:gd name="connsiteY43" fmla="*/ 195135 h 260936"/>
                <a:gd name="connsiteX44" fmla="*/ 61263 w 519619"/>
                <a:gd name="connsiteY44" fmla="*/ 190597 h 260936"/>
                <a:gd name="connsiteX45" fmla="*/ 40842 w 519619"/>
                <a:gd name="connsiteY45" fmla="*/ 183790 h 260936"/>
                <a:gd name="connsiteX46" fmla="*/ 38573 w 519619"/>
                <a:gd name="connsiteY46" fmla="*/ 176983 h 260936"/>
                <a:gd name="connsiteX47" fmla="*/ 24959 w 519619"/>
                <a:gd name="connsiteY47" fmla="*/ 161100 h 260936"/>
                <a:gd name="connsiteX48" fmla="*/ 13614 w 519619"/>
                <a:gd name="connsiteY48" fmla="*/ 140680 h 260936"/>
                <a:gd name="connsiteX49" fmla="*/ 0 w 519619"/>
                <a:gd name="connsiteY49" fmla="*/ 136142 h 260936"/>
                <a:gd name="connsiteX0" fmla="*/ 0 w 519619"/>
                <a:gd name="connsiteY0" fmla="*/ 136142 h 260936"/>
                <a:gd name="connsiteX1" fmla="*/ 163367 w 519619"/>
                <a:gd name="connsiteY1" fmla="*/ 4541 h 260936"/>
                <a:gd name="connsiteX2" fmla="*/ 226899 w 519619"/>
                <a:gd name="connsiteY2" fmla="*/ 2272 h 260936"/>
                <a:gd name="connsiteX3" fmla="*/ 242781 w 519619"/>
                <a:gd name="connsiteY3" fmla="*/ 3 h 260936"/>
                <a:gd name="connsiteX4" fmla="*/ 347155 w 519619"/>
                <a:gd name="connsiteY4" fmla="*/ 4541 h 260936"/>
                <a:gd name="connsiteX5" fmla="*/ 365306 w 519619"/>
                <a:gd name="connsiteY5" fmla="*/ 13617 h 260936"/>
                <a:gd name="connsiteX6" fmla="*/ 383458 w 519619"/>
                <a:gd name="connsiteY6" fmla="*/ 20423 h 260936"/>
                <a:gd name="connsiteX7" fmla="*/ 401610 w 519619"/>
                <a:gd name="connsiteY7" fmla="*/ 24961 h 260936"/>
                <a:gd name="connsiteX8" fmla="*/ 417493 w 519619"/>
                <a:gd name="connsiteY8" fmla="*/ 36306 h 260936"/>
                <a:gd name="connsiteX9" fmla="*/ 431107 w 519619"/>
                <a:gd name="connsiteY9" fmla="*/ 40844 h 260936"/>
                <a:gd name="connsiteX10" fmla="*/ 444721 w 519619"/>
                <a:gd name="connsiteY10" fmla="*/ 49920 h 260936"/>
                <a:gd name="connsiteX11" fmla="*/ 445463 w 519619"/>
                <a:gd name="connsiteY11" fmla="*/ 63983 h 260936"/>
                <a:gd name="connsiteX12" fmla="*/ 476487 w 519619"/>
                <a:gd name="connsiteY12" fmla="*/ 72610 h 260936"/>
                <a:gd name="connsiteX13" fmla="*/ 485563 w 519619"/>
                <a:gd name="connsiteY13" fmla="*/ 86224 h 260936"/>
                <a:gd name="connsiteX14" fmla="*/ 496907 w 519619"/>
                <a:gd name="connsiteY14" fmla="*/ 99838 h 260936"/>
                <a:gd name="connsiteX15" fmla="*/ 503714 w 519619"/>
                <a:gd name="connsiteY15" fmla="*/ 102107 h 260936"/>
                <a:gd name="connsiteX16" fmla="*/ 512790 w 519619"/>
                <a:gd name="connsiteY16" fmla="*/ 117990 h 260936"/>
                <a:gd name="connsiteX17" fmla="*/ 515059 w 519619"/>
                <a:gd name="connsiteY17" fmla="*/ 127066 h 260936"/>
                <a:gd name="connsiteX18" fmla="*/ 519597 w 519619"/>
                <a:gd name="connsiteY18" fmla="*/ 136142 h 260936"/>
                <a:gd name="connsiteX19" fmla="*/ 517103 w 519619"/>
                <a:gd name="connsiteY19" fmla="*/ 147712 h 260936"/>
                <a:gd name="connsiteX20" fmla="*/ 517328 w 519619"/>
                <a:gd name="connsiteY20" fmla="*/ 183790 h 260936"/>
                <a:gd name="connsiteX21" fmla="*/ 491247 w 519619"/>
                <a:gd name="connsiteY21" fmla="*/ 192866 h 260936"/>
                <a:gd name="connsiteX22" fmla="*/ 505983 w 519619"/>
                <a:gd name="connsiteY22" fmla="*/ 206480 h 260936"/>
                <a:gd name="connsiteX23" fmla="*/ 499176 w 519619"/>
                <a:gd name="connsiteY23" fmla="*/ 211018 h 260936"/>
                <a:gd name="connsiteX24" fmla="*/ 454270 w 519619"/>
                <a:gd name="connsiteY24" fmla="*/ 222363 h 260936"/>
                <a:gd name="connsiteX25" fmla="*/ 481025 w 519619"/>
                <a:gd name="connsiteY25" fmla="*/ 229170 h 260936"/>
                <a:gd name="connsiteX26" fmla="*/ 467411 w 519619"/>
                <a:gd name="connsiteY26" fmla="*/ 238246 h 260936"/>
                <a:gd name="connsiteX27" fmla="*/ 458335 w 519619"/>
                <a:gd name="connsiteY27" fmla="*/ 242784 h 260936"/>
                <a:gd name="connsiteX28" fmla="*/ 451528 w 519619"/>
                <a:gd name="connsiteY28" fmla="*/ 247322 h 260936"/>
                <a:gd name="connsiteX29" fmla="*/ 440183 w 519619"/>
                <a:gd name="connsiteY29" fmla="*/ 249591 h 260936"/>
                <a:gd name="connsiteX30" fmla="*/ 426569 w 519619"/>
                <a:gd name="connsiteY30" fmla="*/ 254129 h 260936"/>
                <a:gd name="connsiteX31" fmla="*/ 392534 w 519619"/>
                <a:gd name="connsiteY31" fmla="*/ 260936 h 260936"/>
                <a:gd name="connsiteX32" fmla="*/ 224630 w 519619"/>
                <a:gd name="connsiteY32" fmla="*/ 258667 h 260936"/>
                <a:gd name="connsiteX33" fmla="*/ 204209 w 519619"/>
                <a:gd name="connsiteY33" fmla="*/ 256398 h 260936"/>
                <a:gd name="connsiteX34" fmla="*/ 190595 w 519619"/>
                <a:gd name="connsiteY34" fmla="*/ 251860 h 260936"/>
                <a:gd name="connsiteX35" fmla="*/ 176981 w 519619"/>
                <a:gd name="connsiteY35" fmla="*/ 249591 h 260936"/>
                <a:gd name="connsiteX36" fmla="*/ 165636 w 519619"/>
                <a:gd name="connsiteY36" fmla="*/ 247322 h 260936"/>
                <a:gd name="connsiteX37" fmla="*/ 147484 w 519619"/>
                <a:gd name="connsiteY37" fmla="*/ 240515 h 260936"/>
                <a:gd name="connsiteX38" fmla="*/ 127063 w 519619"/>
                <a:gd name="connsiteY38" fmla="*/ 231439 h 260936"/>
                <a:gd name="connsiteX39" fmla="*/ 111180 w 519619"/>
                <a:gd name="connsiteY39" fmla="*/ 222363 h 260936"/>
                <a:gd name="connsiteX40" fmla="*/ 102104 w 519619"/>
                <a:gd name="connsiteY40" fmla="*/ 220094 h 260936"/>
                <a:gd name="connsiteX41" fmla="*/ 93029 w 519619"/>
                <a:gd name="connsiteY41" fmla="*/ 206480 h 260936"/>
                <a:gd name="connsiteX42" fmla="*/ 79415 w 519619"/>
                <a:gd name="connsiteY42" fmla="*/ 201942 h 260936"/>
                <a:gd name="connsiteX43" fmla="*/ 68070 w 519619"/>
                <a:gd name="connsiteY43" fmla="*/ 195135 h 260936"/>
                <a:gd name="connsiteX44" fmla="*/ 61263 w 519619"/>
                <a:gd name="connsiteY44" fmla="*/ 190597 h 260936"/>
                <a:gd name="connsiteX45" fmla="*/ 40842 w 519619"/>
                <a:gd name="connsiteY45" fmla="*/ 183790 h 260936"/>
                <a:gd name="connsiteX46" fmla="*/ 38573 w 519619"/>
                <a:gd name="connsiteY46" fmla="*/ 176983 h 260936"/>
                <a:gd name="connsiteX47" fmla="*/ 24959 w 519619"/>
                <a:gd name="connsiteY47" fmla="*/ 161100 h 260936"/>
                <a:gd name="connsiteX48" fmla="*/ 13614 w 519619"/>
                <a:gd name="connsiteY48" fmla="*/ 140680 h 260936"/>
                <a:gd name="connsiteX49" fmla="*/ 0 w 519619"/>
                <a:gd name="connsiteY49" fmla="*/ 136142 h 260936"/>
                <a:gd name="connsiteX0" fmla="*/ 0 w 519619"/>
                <a:gd name="connsiteY0" fmla="*/ 136142 h 260936"/>
                <a:gd name="connsiteX1" fmla="*/ 163367 w 519619"/>
                <a:gd name="connsiteY1" fmla="*/ 4541 h 260936"/>
                <a:gd name="connsiteX2" fmla="*/ 226899 w 519619"/>
                <a:gd name="connsiteY2" fmla="*/ 2272 h 260936"/>
                <a:gd name="connsiteX3" fmla="*/ 242781 w 519619"/>
                <a:gd name="connsiteY3" fmla="*/ 3 h 260936"/>
                <a:gd name="connsiteX4" fmla="*/ 347155 w 519619"/>
                <a:gd name="connsiteY4" fmla="*/ 4541 h 260936"/>
                <a:gd name="connsiteX5" fmla="*/ 365306 w 519619"/>
                <a:gd name="connsiteY5" fmla="*/ 13617 h 260936"/>
                <a:gd name="connsiteX6" fmla="*/ 383458 w 519619"/>
                <a:gd name="connsiteY6" fmla="*/ 20423 h 260936"/>
                <a:gd name="connsiteX7" fmla="*/ 401610 w 519619"/>
                <a:gd name="connsiteY7" fmla="*/ 24961 h 260936"/>
                <a:gd name="connsiteX8" fmla="*/ 417493 w 519619"/>
                <a:gd name="connsiteY8" fmla="*/ 36306 h 260936"/>
                <a:gd name="connsiteX9" fmla="*/ 431107 w 519619"/>
                <a:gd name="connsiteY9" fmla="*/ 40844 h 260936"/>
                <a:gd name="connsiteX10" fmla="*/ 444721 w 519619"/>
                <a:gd name="connsiteY10" fmla="*/ 49920 h 260936"/>
                <a:gd name="connsiteX11" fmla="*/ 445463 w 519619"/>
                <a:gd name="connsiteY11" fmla="*/ 63983 h 260936"/>
                <a:gd name="connsiteX12" fmla="*/ 476487 w 519619"/>
                <a:gd name="connsiteY12" fmla="*/ 72610 h 260936"/>
                <a:gd name="connsiteX13" fmla="*/ 485563 w 519619"/>
                <a:gd name="connsiteY13" fmla="*/ 86224 h 260936"/>
                <a:gd name="connsiteX14" fmla="*/ 496907 w 519619"/>
                <a:gd name="connsiteY14" fmla="*/ 99838 h 260936"/>
                <a:gd name="connsiteX15" fmla="*/ 503714 w 519619"/>
                <a:gd name="connsiteY15" fmla="*/ 102107 h 260936"/>
                <a:gd name="connsiteX16" fmla="*/ 512790 w 519619"/>
                <a:gd name="connsiteY16" fmla="*/ 117990 h 260936"/>
                <a:gd name="connsiteX17" fmla="*/ 515059 w 519619"/>
                <a:gd name="connsiteY17" fmla="*/ 127066 h 260936"/>
                <a:gd name="connsiteX18" fmla="*/ 519597 w 519619"/>
                <a:gd name="connsiteY18" fmla="*/ 136142 h 260936"/>
                <a:gd name="connsiteX19" fmla="*/ 517103 w 519619"/>
                <a:gd name="connsiteY19" fmla="*/ 147712 h 260936"/>
                <a:gd name="connsiteX20" fmla="*/ 493516 w 519619"/>
                <a:gd name="connsiteY20" fmla="*/ 184980 h 260936"/>
                <a:gd name="connsiteX21" fmla="*/ 491247 w 519619"/>
                <a:gd name="connsiteY21" fmla="*/ 192866 h 260936"/>
                <a:gd name="connsiteX22" fmla="*/ 505983 w 519619"/>
                <a:gd name="connsiteY22" fmla="*/ 206480 h 260936"/>
                <a:gd name="connsiteX23" fmla="*/ 499176 w 519619"/>
                <a:gd name="connsiteY23" fmla="*/ 211018 h 260936"/>
                <a:gd name="connsiteX24" fmla="*/ 454270 w 519619"/>
                <a:gd name="connsiteY24" fmla="*/ 222363 h 260936"/>
                <a:gd name="connsiteX25" fmla="*/ 481025 w 519619"/>
                <a:gd name="connsiteY25" fmla="*/ 229170 h 260936"/>
                <a:gd name="connsiteX26" fmla="*/ 467411 w 519619"/>
                <a:gd name="connsiteY26" fmla="*/ 238246 h 260936"/>
                <a:gd name="connsiteX27" fmla="*/ 458335 w 519619"/>
                <a:gd name="connsiteY27" fmla="*/ 242784 h 260936"/>
                <a:gd name="connsiteX28" fmla="*/ 451528 w 519619"/>
                <a:gd name="connsiteY28" fmla="*/ 247322 h 260936"/>
                <a:gd name="connsiteX29" fmla="*/ 440183 w 519619"/>
                <a:gd name="connsiteY29" fmla="*/ 249591 h 260936"/>
                <a:gd name="connsiteX30" fmla="*/ 426569 w 519619"/>
                <a:gd name="connsiteY30" fmla="*/ 254129 h 260936"/>
                <a:gd name="connsiteX31" fmla="*/ 392534 w 519619"/>
                <a:gd name="connsiteY31" fmla="*/ 260936 h 260936"/>
                <a:gd name="connsiteX32" fmla="*/ 224630 w 519619"/>
                <a:gd name="connsiteY32" fmla="*/ 258667 h 260936"/>
                <a:gd name="connsiteX33" fmla="*/ 204209 w 519619"/>
                <a:gd name="connsiteY33" fmla="*/ 256398 h 260936"/>
                <a:gd name="connsiteX34" fmla="*/ 190595 w 519619"/>
                <a:gd name="connsiteY34" fmla="*/ 251860 h 260936"/>
                <a:gd name="connsiteX35" fmla="*/ 176981 w 519619"/>
                <a:gd name="connsiteY35" fmla="*/ 249591 h 260936"/>
                <a:gd name="connsiteX36" fmla="*/ 165636 w 519619"/>
                <a:gd name="connsiteY36" fmla="*/ 247322 h 260936"/>
                <a:gd name="connsiteX37" fmla="*/ 147484 w 519619"/>
                <a:gd name="connsiteY37" fmla="*/ 240515 h 260936"/>
                <a:gd name="connsiteX38" fmla="*/ 127063 w 519619"/>
                <a:gd name="connsiteY38" fmla="*/ 231439 h 260936"/>
                <a:gd name="connsiteX39" fmla="*/ 111180 w 519619"/>
                <a:gd name="connsiteY39" fmla="*/ 222363 h 260936"/>
                <a:gd name="connsiteX40" fmla="*/ 102104 w 519619"/>
                <a:gd name="connsiteY40" fmla="*/ 220094 h 260936"/>
                <a:gd name="connsiteX41" fmla="*/ 93029 w 519619"/>
                <a:gd name="connsiteY41" fmla="*/ 206480 h 260936"/>
                <a:gd name="connsiteX42" fmla="*/ 79415 w 519619"/>
                <a:gd name="connsiteY42" fmla="*/ 201942 h 260936"/>
                <a:gd name="connsiteX43" fmla="*/ 68070 w 519619"/>
                <a:gd name="connsiteY43" fmla="*/ 195135 h 260936"/>
                <a:gd name="connsiteX44" fmla="*/ 61263 w 519619"/>
                <a:gd name="connsiteY44" fmla="*/ 190597 h 260936"/>
                <a:gd name="connsiteX45" fmla="*/ 40842 w 519619"/>
                <a:gd name="connsiteY45" fmla="*/ 183790 h 260936"/>
                <a:gd name="connsiteX46" fmla="*/ 38573 w 519619"/>
                <a:gd name="connsiteY46" fmla="*/ 176983 h 260936"/>
                <a:gd name="connsiteX47" fmla="*/ 24959 w 519619"/>
                <a:gd name="connsiteY47" fmla="*/ 161100 h 260936"/>
                <a:gd name="connsiteX48" fmla="*/ 13614 w 519619"/>
                <a:gd name="connsiteY48" fmla="*/ 140680 h 260936"/>
                <a:gd name="connsiteX49" fmla="*/ 0 w 519619"/>
                <a:gd name="connsiteY49" fmla="*/ 136142 h 260936"/>
                <a:gd name="connsiteX0" fmla="*/ 0 w 520406"/>
                <a:gd name="connsiteY0" fmla="*/ 136142 h 260936"/>
                <a:gd name="connsiteX1" fmla="*/ 163367 w 520406"/>
                <a:gd name="connsiteY1" fmla="*/ 4541 h 260936"/>
                <a:gd name="connsiteX2" fmla="*/ 226899 w 520406"/>
                <a:gd name="connsiteY2" fmla="*/ 2272 h 260936"/>
                <a:gd name="connsiteX3" fmla="*/ 242781 w 520406"/>
                <a:gd name="connsiteY3" fmla="*/ 3 h 260936"/>
                <a:gd name="connsiteX4" fmla="*/ 347155 w 520406"/>
                <a:gd name="connsiteY4" fmla="*/ 4541 h 260936"/>
                <a:gd name="connsiteX5" fmla="*/ 365306 w 520406"/>
                <a:gd name="connsiteY5" fmla="*/ 13617 h 260936"/>
                <a:gd name="connsiteX6" fmla="*/ 383458 w 520406"/>
                <a:gd name="connsiteY6" fmla="*/ 20423 h 260936"/>
                <a:gd name="connsiteX7" fmla="*/ 401610 w 520406"/>
                <a:gd name="connsiteY7" fmla="*/ 24961 h 260936"/>
                <a:gd name="connsiteX8" fmla="*/ 417493 w 520406"/>
                <a:gd name="connsiteY8" fmla="*/ 36306 h 260936"/>
                <a:gd name="connsiteX9" fmla="*/ 431107 w 520406"/>
                <a:gd name="connsiteY9" fmla="*/ 40844 h 260936"/>
                <a:gd name="connsiteX10" fmla="*/ 444721 w 520406"/>
                <a:gd name="connsiteY10" fmla="*/ 49920 h 260936"/>
                <a:gd name="connsiteX11" fmla="*/ 445463 w 520406"/>
                <a:gd name="connsiteY11" fmla="*/ 63983 h 260936"/>
                <a:gd name="connsiteX12" fmla="*/ 476487 w 520406"/>
                <a:gd name="connsiteY12" fmla="*/ 72610 h 260936"/>
                <a:gd name="connsiteX13" fmla="*/ 485563 w 520406"/>
                <a:gd name="connsiteY13" fmla="*/ 86224 h 260936"/>
                <a:gd name="connsiteX14" fmla="*/ 496907 w 520406"/>
                <a:gd name="connsiteY14" fmla="*/ 99838 h 260936"/>
                <a:gd name="connsiteX15" fmla="*/ 503714 w 520406"/>
                <a:gd name="connsiteY15" fmla="*/ 102107 h 260936"/>
                <a:gd name="connsiteX16" fmla="*/ 512790 w 520406"/>
                <a:gd name="connsiteY16" fmla="*/ 117990 h 260936"/>
                <a:gd name="connsiteX17" fmla="*/ 515059 w 520406"/>
                <a:gd name="connsiteY17" fmla="*/ 127066 h 260936"/>
                <a:gd name="connsiteX18" fmla="*/ 519597 w 520406"/>
                <a:gd name="connsiteY18" fmla="*/ 136142 h 260936"/>
                <a:gd name="connsiteX19" fmla="*/ 496862 w 520406"/>
                <a:gd name="connsiteY19" fmla="*/ 152474 h 260936"/>
                <a:gd name="connsiteX20" fmla="*/ 493516 w 520406"/>
                <a:gd name="connsiteY20" fmla="*/ 184980 h 260936"/>
                <a:gd name="connsiteX21" fmla="*/ 491247 w 520406"/>
                <a:gd name="connsiteY21" fmla="*/ 192866 h 260936"/>
                <a:gd name="connsiteX22" fmla="*/ 505983 w 520406"/>
                <a:gd name="connsiteY22" fmla="*/ 206480 h 260936"/>
                <a:gd name="connsiteX23" fmla="*/ 499176 w 520406"/>
                <a:gd name="connsiteY23" fmla="*/ 211018 h 260936"/>
                <a:gd name="connsiteX24" fmla="*/ 454270 w 520406"/>
                <a:gd name="connsiteY24" fmla="*/ 222363 h 260936"/>
                <a:gd name="connsiteX25" fmla="*/ 481025 w 520406"/>
                <a:gd name="connsiteY25" fmla="*/ 229170 h 260936"/>
                <a:gd name="connsiteX26" fmla="*/ 467411 w 520406"/>
                <a:gd name="connsiteY26" fmla="*/ 238246 h 260936"/>
                <a:gd name="connsiteX27" fmla="*/ 458335 w 520406"/>
                <a:gd name="connsiteY27" fmla="*/ 242784 h 260936"/>
                <a:gd name="connsiteX28" fmla="*/ 451528 w 520406"/>
                <a:gd name="connsiteY28" fmla="*/ 247322 h 260936"/>
                <a:gd name="connsiteX29" fmla="*/ 440183 w 520406"/>
                <a:gd name="connsiteY29" fmla="*/ 249591 h 260936"/>
                <a:gd name="connsiteX30" fmla="*/ 426569 w 520406"/>
                <a:gd name="connsiteY30" fmla="*/ 254129 h 260936"/>
                <a:gd name="connsiteX31" fmla="*/ 392534 w 520406"/>
                <a:gd name="connsiteY31" fmla="*/ 260936 h 260936"/>
                <a:gd name="connsiteX32" fmla="*/ 224630 w 520406"/>
                <a:gd name="connsiteY32" fmla="*/ 258667 h 260936"/>
                <a:gd name="connsiteX33" fmla="*/ 204209 w 520406"/>
                <a:gd name="connsiteY33" fmla="*/ 256398 h 260936"/>
                <a:gd name="connsiteX34" fmla="*/ 190595 w 520406"/>
                <a:gd name="connsiteY34" fmla="*/ 251860 h 260936"/>
                <a:gd name="connsiteX35" fmla="*/ 176981 w 520406"/>
                <a:gd name="connsiteY35" fmla="*/ 249591 h 260936"/>
                <a:gd name="connsiteX36" fmla="*/ 165636 w 520406"/>
                <a:gd name="connsiteY36" fmla="*/ 247322 h 260936"/>
                <a:gd name="connsiteX37" fmla="*/ 147484 w 520406"/>
                <a:gd name="connsiteY37" fmla="*/ 240515 h 260936"/>
                <a:gd name="connsiteX38" fmla="*/ 127063 w 520406"/>
                <a:gd name="connsiteY38" fmla="*/ 231439 h 260936"/>
                <a:gd name="connsiteX39" fmla="*/ 111180 w 520406"/>
                <a:gd name="connsiteY39" fmla="*/ 222363 h 260936"/>
                <a:gd name="connsiteX40" fmla="*/ 102104 w 520406"/>
                <a:gd name="connsiteY40" fmla="*/ 220094 h 260936"/>
                <a:gd name="connsiteX41" fmla="*/ 93029 w 520406"/>
                <a:gd name="connsiteY41" fmla="*/ 206480 h 260936"/>
                <a:gd name="connsiteX42" fmla="*/ 79415 w 520406"/>
                <a:gd name="connsiteY42" fmla="*/ 201942 h 260936"/>
                <a:gd name="connsiteX43" fmla="*/ 68070 w 520406"/>
                <a:gd name="connsiteY43" fmla="*/ 195135 h 260936"/>
                <a:gd name="connsiteX44" fmla="*/ 61263 w 520406"/>
                <a:gd name="connsiteY44" fmla="*/ 190597 h 260936"/>
                <a:gd name="connsiteX45" fmla="*/ 40842 w 520406"/>
                <a:gd name="connsiteY45" fmla="*/ 183790 h 260936"/>
                <a:gd name="connsiteX46" fmla="*/ 38573 w 520406"/>
                <a:gd name="connsiteY46" fmla="*/ 176983 h 260936"/>
                <a:gd name="connsiteX47" fmla="*/ 24959 w 520406"/>
                <a:gd name="connsiteY47" fmla="*/ 161100 h 260936"/>
                <a:gd name="connsiteX48" fmla="*/ 13614 w 520406"/>
                <a:gd name="connsiteY48" fmla="*/ 140680 h 260936"/>
                <a:gd name="connsiteX49" fmla="*/ 0 w 520406"/>
                <a:gd name="connsiteY49" fmla="*/ 136142 h 260936"/>
                <a:gd name="connsiteX0" fmla="*/ 0 w 520406"/>
                <a:gd name="connsiteY0" fmla="*/ 136142 h 260936"/>
                <a:gd name="connsiteX1" fmla="*/ 163367 w 520406"/>
                <a:gd name="connsiteY1" fmla="*/ 4541 h 260936"/>
                <a:gd name="connsiteX2" fmla="*/ 226899 w 520406"/>
                <a:gd name="connsiteY2" fmla="*/ 2272 h 260936"/>
                <a:gd name="connsiteX3" fmla="*/ 242781 w 520406"/>
                <a:gd name="connsiteY3" fmla="*/ 3 h 260936"/>
                <a:gd name="connsiteX4" fmla="*/ 347155 w 520406"/>
                <a:gd name="connsiteY4" fmla="*/ 4541 h 260936"/>
                <a:gd name="connsiteX5" fmla="*/ 365306 w 520406"/>
                <a:gd name="connsiteY5" fmla="*/ 13617 h 260936"/>
                <a:gd name="connsiteX6" fmla="*/ 383458 w 520406"/>
                <a:gd name="connsiteY6" fmla="*/ 20423 h 260936"/>
                <a:gd name="connsiteX7" fmla="*/ 401610 w 520406"/>
                <a:gd name="connsiteY7" fmla="*/ 32105 h 260936"/>
                <a:gd name="connsiteX8" fmla="*/ 417493 w 520406"/>
                <a:gd name="connsiteY8" fmla="*/ 36306 h 260936"/>
                <a:gd name="connsiteX9" fmla="*/ 431107 w 520406"/>
                <a:gd name="connsiteY9" fmla="*/ 40844 h 260936"/>
                <a:gd name="connsiteX10" fmla="*/ 444721 w 520406"/>
                <a:gd name="connsiteY10" fmla="*/ 49920 h 260936"/>
                <a:gd name="connsiteX11" fmla="*/ 445463 w 520406"/>
                <a:gd name="connsiteY11" fmla="*/ 63983 h 260936"/>
                <a:gd name="connsiteX12" fmla="*/ 476487 w 520406"/>
                <a:gd name="connsiteY12" fmla="*/ 72610 h 260936"/>
                <a:gd name="connsiteX13" fmla="*/ 485563 w 520406"/>
                <a:gd name="connsiteY13" fmla="*/ 86224 h 260936"/>
                <a:gd name="connsiteX14" fmla="*/ 496907 w 520406"/>
                <a:gd name="connsiteY14" fmla="*/ 99838 h 260936"/>
                <a:gd name="connsiteX15" fmla="*/ 503714 w 520406"/>
                <a:gd name="connsiteY15" fmla="*/ 102107 h 260936"/>
                <a:gd name="connsiteX16" fmla="*/ 512790 w 520406"/>
                <a:gd name="connsiteY16" fmla="*/ 117990 h 260936"/>
                <a:gd name="connsiteX17" fmla="*/ 515059 w 520406"/>
                <a:gd name="connsiteY17" fmla="*/ 127066 h 260936"/>
                <a:gd name="connsiteX18" fmla="*/ 519597 w 520406"/>
                <a:gd name="connsiteY18" fmla="*/ 136142 h 260936"/>
                <a:gd name="connsiteX19" fmla="*/ 496862 w 520406"/>
                <a:gd name="connsiteY19" fmla="*/ 152474 h 260936"/>
                <a:gd name="connsiteX20" fmla="*/ 493516 w 520406"/>
                <a:gd name="connsiteY20" fmla="*/ 184980 h 260936"/>
                <a:gd name="connsiteX21" fmla="*/ 491247 w 520406"/>
                <a:gd name="connsiteY21" fmla="*/ 192866 h 260936"/>
                <a:gd name="connsiteX22" fmla="*/ 505983 w 520406"/>
                <a:gd name="connsiteY22" fmla="*/ 206480 h 260936"/>
                <a:gd name="connsiteX23" fmla="*/ 499176 w 520406"/>
                <a:gd name="connsiteY23" fmla="*/ 211018 h 260936"/>
                <a:gd name="connsiteX24" fmla="*/ 454270 w 520406"/>
                <a:gd name="connsiteY24" fmla="*/ 222363 h 260936"/>
                <a:gd name="connsiteX25" fmla="*/ 481025 w 520406"/>
                <a:gd name="connsiteY25" fmla="*/ 229170 h 260936"/>
                <a:gd name="connsiteX26" fmla="*/ 467411 w 520406"/>
                <a:gd name="connsiteY26" fmla="*/ 238246 h 260936"/>
                <a:gd name="connsiteX27" fmla="*/ 458335 w 520406"/>
                <a:gd name="connsiteY27" fmla="*/ 242784 h 260936"/>
                <a:gd name="connsiteX28" fmla="*/ 451528 w 520406"/>
                <a:gd name="connsiteY28" fmla="*/ 247322 h 260936"/>
                <a:gd name="connsiteX29" fmla="*/ 440183 w 520406"/>
                <a:gd name="connsiteY29" fmla="*/ 249591 h 260936"/>
                <a:gd name="connsiteX30" fmla="*/ 426569 w 520406"/>
                <a:gd name="connsiteY30" fmla="*/ 254129 h 260936"/>
                <a:gd name="connsiteX31" fmla="*/ 392534 w 520406"/>
                <a:gd name="connsiteY31" fmla="*/ 260936 h 260936"/>
                <a:gd name="connsiteX32" fmla="*/ 224630 w 520406"/>
                <a:gd name="connsiteY32" fmla="*/ 258667 h 260936"/>
                <a:gd name="connsiteX33" fmla="*/ 204209 w 520406"/>
                <a:gd name="connsiteY33" fmla="*/ 256398 h 260936"/>
                <a:gd name="connsiteX34" fmla="*/ 190595 w 520406"/>
                <a:gd name="connsiteY34" fmla="*/ 251860 h 260936"/>
                <a:gd name="connsiteX35" fmla="*/ 176981 w 520406"/>
                <a:gd name="connsiteY35" fmla="*/ 249591 h 260936"/>
                <a:gd name="connsiteX36" fmla="*/ 165636 w 520406"/>
                <a:gd name="connsiteY36" fmla="*/ 247322 h 260936"/>
                <a:gd name="connsiteX37" fmla="*/ 147484 w 520406"/>
                <a:gd name="connsiteY37" fmla="*/ 240515 h 260936"/>
                <a:gd name="connsiteX38" fmla="*/ 127063 w 520406"/>
                <a:gd name="connsiteY38" fmla="*/ 231439 h 260936"/>
                <a:gd name="connsiteX39" fmla="*/ 111180 w 520406"/>
                <a:gd name="connsiteY39" fmla="*/ 222363 h 260936"/>
                <a:gd name="connsiteX40" fmla="*/ 102104 w 520406"/>
                <a:gd name="connsiteY40" fmla="*/ 220094 h 260936"/>
                <a:gd name="connsiteX41" fmla="*/ 93029 w 520406"/>
                <a:gd name="connsiteY41" fmla="*/ 206480 h 260936"/>
                <a:gd name="connsiteX42" fmla="*/ 79415 w 520406"/>
                <a:gd name="connsiteY42" fmla="*/ 201942 h 260936"/>
                <a:gd name="connsiteX43" fmla="*/ 68070 w 520406"/>
                <a:gd name="connsiteY43" fmla="*/ 195135 h 260936"/>
                <a:gd name="connsiteX44" fmla="*/ 61263 w 520406"/>
                <a:gd name="connsiteY44" fmla="*/ 190597 h 260936"/>
                <a:gd name="connsiteX45" fmla="*/ 40842 w 520406"/>
                <a:gd name="connsiteY45" fmla="*/ 183790 h 260936"/>
                <a:gd name="connsiteX46" fmla="*/ 38573 w 520406"/>
                <a:gd name="connsiteY46" fmla="*/ 176983 h 260936"/>
                <a:gd name="connsiteX47" fmla="*/ 24959 w 520406"/>
                <a:gd name="connsiteY47" fmla="*/ 161100 h 260936"/>
                <a:gd name="connsiteX48" fmla="*/ 13614 w 520406"/>
                <a:gd name="connsiteY48" fmla="*/ 140680 h 260936"/>
                <a:gd name="connsiteX49" fmla="*/ 0 w 520406"/>
                <a:gd name="connsiteY49" fmla="*/ 136142 h 260936"/>
                <a:gd name="connsiteX0" fmla="*/ 0 w 520406"/>
                <a:gd name="connsiteY0" fmla="*/ 136142 h 260936"/>
                <a:gd name="connsiteX1" fmla="*/ 163367 w 520406"/>
                <a:gd name="connsiteY1" fmla="*/ 4541 h 260936"/>
                <a:gd name="connsiteX2" fmla="*/ 226899 w 520406"/>
                <a:gd name="connsiteY2" fmla="*/ 2272 h 260936"/>
                <a:gd name="connsiteX3" fmla="*/ 242781 w 520406"/>
                <a:gd name="connsiteY3" fmla="*/ 3 h 260936"/>
                <a:gd name="connsiteX4" fmla="*/ 347155 w 520406"/>
                <a:gd name="connsiteY4" fmla="*/ 4541 h 260936"/>
                <a:gd name="connsiteX5" fmla="*/ 365306 w 520406"/>
                <a:gd name="connsiteY5" fmla="*/ 13617 h 260936"/>
                <a:gd name="connsiteX6" fmla="*/ 383458 w 520406"/>
                <a:gd name="connsiteY6" fmla="*/ 20423 h 260936"/>
                <a:gd name="connsiteX7" fmla="*/ 401610 w 520406"/>
                <a:gd name="connsiteY7" fmla="*/ 32105 h 260936"/>
                <a:gd name="connsiteX8" fmla="*/ 417493 w 520406"/>
                <a:gd name="connsiteY8" fmla="*/ 36306 h 260936"/>
                <a:gd name="connsiteX9" fmla="*/ 427535 w 520406"/>
                <a:gd name="connsiteY9" fmla="*/ 51560 h 260936"/>
                <a:gd name="connsiteX10" fmla="*/ 444721 w 520406"/>
                <a:gd name="connsiteY10" fmla="*/ 49920 h 260936"/>
                <a:gd name="connsiteX11" fmla="*/ 445463 w 520406"/>
                <a:gd name="connsiteY11" fmla="*/ 63983 h 260936"/>
                <a:gd name="connsiteX12" fmla="*/ 476487 w 520406"/>
                <a:gd name="connsiteY12" fmla="*/ 72610 h 260936"/>
                <a:gd name="connsiteX13" fmla="*/ 485563 w 520406"/>
                <a:gd name="connsiteY13" fmla="*/ 86224 h 260936"/>
                <a:gd name="connsiteX14" fmla="*/ 496907 w 520406"/>
                <a:gd name="connsiteY14" fmla="*/ 99838 h 260936"/>
                <a:gd name="connsiteX15" fmla="*/ 503714 w 520406"/>
                <a:gd name="connsiteY15" fmla="*/ 102107 h 260936"/>
                <a:gd name="connsiteX16" fmla="*/ 512790 w 520406"/>
                <a:gd name="connsiteY16" fmla="*/ 117990 h 260936"/>
                <a:gd name="connsiteX17" fmla="*/ 515059 w 520406"/>
                <a:gd name="connsiteY17" fmla="*/ 127066 h 260936"/>
                <a:gd name="connsiteX18" fmla="*/ 519597 w 520406"/>
                <a:gd name="connsiteY18" fmla="*/ 136142 h 260936"/>
                <a:gd name="connsiteX19" fmla="*/ 496862 w 520406"/>
                <a:gd name="connsiteY19" fmla="*/ 152474 h 260936"/>
                <a:gd name="connsiteX20" fmla="*/ 493516 w 520406"/>
                <a:gd name="connsiteY20" fmla="*/ 184980 h 260936"/>
                <a:gd name="connsiteX21" fmla="*/ 491247 w 520406"/>
                <a:gd name="connsiteY21" fmla="*/ 192866 h 260936"/>
                <a:gd name="connsiteX22" fmla="*/ 505983 w 520406"/>
                <a:gd name="connsiteY22" fmla="*/ 206480 h 260936"/>
                <a:gd name="connsiteX23" fmla="*/ 499176 w 520406"/>
                <a:gd name="connsiteY23" fmla="*/ 211018 h 260936"/>
                <a:gd name="connsiteX24" fmla="*/ 454270 w 520406"/>
                <a:gd name="connsiteY24" fmla="*/ 222363 h 260936"/>
                <a:gd name="connsiteX25" fmla="*/ 481025 w 520406"/>
                <a:gd name="connsiteY25" fmla="*/ 229170 h 260936"/>
                <a:gd name="connsiteX26" fmla="*/ 467411 w 520406"/>
                <a:gd name="connsiteY26" fmla="*/ 238246 h 260936"/>
                <a:gd name="connsiteX27" fmla="*/ 458335 w 520406"/>
                <a:gd name="connsiteY27" fmla="*/ 242784 h 260936"/>
                <a:gd name="connsiteX28" fmla="*/ 451528 w 520406"/>
                <a:gd name="connsiteY28" fmla="*/ 247322 h 260936"/>
                <a:gd name="connsiteX29" fmla="*/ 440183 w 520406"/>
                <a:gd name="connsiteY29" fmla="*/ 249591 h 260936"/>
                <a:gd name="connsiteX30" fmla="*/ 426569 w 520406"/>
                <a:gd name="connsiteY30" fmla="*/ 254129 h 260936"/>
                <a:gd name="connsiteX31" fmla="*/ 392534 w 520406"/>
                <a:gd name="connsiteY31" fmla="*/ 260936 h 260936"/>
                <a:gd name="connsiteX32" fmla="*/ 224630 w 520406"/>
                <a:gd name="connsiteY32" fmla="*/ 258667 h 260936"/>
                <a:gd name="connsiteX33" fmla="*/ 204209 w 520406"/>
                <a:gd name="connsiteY33" fmla="*/ 256398 h 260936"/>
                <a:gd name="connsiteX34" fmla="*/ 190595 w 520406"/>
                <a:gd name="connsiteY34" fmla="*/ 251860 h 260936"/>
                <a:gd name="connsiteX35" fmla="*/ 176981 w 520406"/>
                <a:gd name="connsiteY35" fmla="*/ 249591 h 260936"/>
                <a:gd name="connsiteX36" fmla="*/ 165636 w 520406"/>
                <a:gd name="connsiteY36" fmla="*/ 247322 h 260936"/>
                <a:gd name="connsiteX37" fmla="*/ 147484 w 520406"/>
                <a:gd name="connsiteY37" fmla="*/ 240515 h 260936"/>
                <a:gd name="connsiteX38" fmla="*/ 127063 w 520406"/>
                <a:gd name="connsiteY38" fmla="*/ 231439 h 260936"/>
                <a:gd name="connsiteX39" fmla="*/ 111180 w 520406"/>
                <a:gd name="connsiteY39" fmla="*/ 222363 h 260936"/>
                <a:gd name="connsiteX40" fmla="*/ 102104 w 520406"/>
                <a:gd name="connsiteY40" fmla="*/ 220094 h 260936"/>
                <a:gd name="connsiteX41" fmla="*/ 93029 w 520406"/>
                <a:gd name="connsiteY41" fmla="*/ 206480 h 260936"/>
                <a:gd name="connsiteX42" fmla="*/ 79415 w 520406"/>
                <a:gd name="connsiteY42" fmla="*/ 201942 h 260936"/>
                <a:gd name="connsiteX43" fmla="*/ 68070 w 520406"/>
                <a:gd name="connsiteY43" fmla="*/ 195135 h 260936"/>
                <a:gd name="connsiteX44" fmla="*/ 61263 w 520406"/>
                <a:gd name="connsiteY44" fmla="*/ 190597 h 260936"/>
                <a:gd name="connsiteX45" fmla="*/ 40842 w 520406"/>
                <a:gd name="connsiteY45" fmla="*/ 183790 h 260936"/>
                <a:gd name="connsiteX46" fmla="*/ 38573 w 520406"/>
                <a:gd name="connsiteY46" fmla="*/ 176983 h 260936"/>
                <a:gd name="connsiteX47" fmla="*/ 24959 w 520406"/>
                <a:gd name="connsiteY47" fmla="*/ 161100 h 260936"/>
                <a:gd name="connsiteX48" fmla="*/ 13614 w 520406"/>
                <a:gd name="connsiteY48" fmla="*/ 140680 h 260936"/>
                <a:gd name="connsiteX49" fmla="*/ 0 w 520406"/>
                <a:gd name="connsiteY49" fmla="*/ 136142 h 260936"/>
                <a:gd name="connsiteX0" fmla="*/ 0 w 520406"/>
                <a:gd name="connsiteY0" fmla="*/ 136142 h 260936"/>
                <a:gd name="connsiteX1" fmla="*/ 163367 w 520406"/>
                <a:gd name="connsiteY1" fmla="*/ 4541 h 260936"/>
                <a:gd name="connsiteX2" fmla="*/ 226899 w 520406"/>
                <a:gd name="connsiteY2" fmla="*/ 2272 h 260936"/>
                <a:gd name="connsiteX3" fmla="*/ 242781 w 520406"/>
                <a:gd name="connsiteY3" fmla="*/ 3 h 260936"/>
                <a:gd name="connsiteX4" fmla="*/ 347155 w 520406"/>
                <a:gd name="connsiteY4" fmla="*/ 4541 h 260936"/>
                <a:gd name="connsiteX5" fmla="*/ 365306 w 520406"/>
                <a:gd name="connsiteY5" fmla="*/ 13617 h 260936"/>
                <a:gd name="connsiteX6" fmla="*/ 383458 w 520406"/>
                <a:gd name="connsiteY6" fmla="*/ 20423 h 260936"/>
                <a:gd name="connsiteX7" fmla="*/ 401610 w 520406"/>
                <a:gd name="connsiteY7" fmla="*/ 32105 h 260936"/>
                <a:gd name="connsiteX8" fmla="*/ 417493 w 520406"/>
                <a:gd name="connsiteY8" fmla="*/ 36306 h 260936"/>
                <a:gd name="connsiteX9" fmla="*/ 427535 w 520406"/>
                <a:gd name="connsiteY9" fmla="*/ 51560 h 260936"/>
                <a:gd name="connsiteX10" fmla="*/ 430434 w 520406"/>
                <a:gd name="connsiteY10" fmla="*/ 59445 h 260936"/>
                <a:gd name="connsiteX11" fmla="*/ 445463 w 520406"/>
                <a:gd name="connsiteY11" fmla="*/ 63983 h 260936"/>
                <a:gd name="connsiteX12" fmla="*/ 476487 w 520406"/>
                <a:gd name="connsiteY12" fmla="*/ 72610 h 260936"/>
                <a:gd name="connsiteX13" fmla="*/ 485563 w 520406"/>
                <a:gd name="connsiteY13" fmla="*/ 86224 h 260936"/>
                <a:gd name="connsiteX14" fmla="*/ 496907 w 520406"/>
                <a:gd name="connsiteY14" fmla="*/ 99838 h 260936"/>
                <a:gd name="connsiteX15" fmla="*/ 503714 w 520406"/>
                <a:gd name="connsiteY15" fmla="*/ 102107 h 260936"/>
                <a:gd name="connsiteX16" fmla="*/ 512790 w 520406"/>
                <a:gd name="connsiteY16" fmla="*/ 117990 h 260936"/>
                <a:gd name="connsiteX17" fmla="*/ 515059 w 520406"/>
                <a:gd name="connsiteY17" fmla="*/ 127066 h 260936"/>
                <a:gd name="connsiteX18" fmla="*/ 519597 w 520406"/>
                <a:gd name="connsiteY18" fmla="*/ 136142 h 260936"/>
                <a:gd name="connsiteX19" fmla="*/ 496862 w 520406"/>
                <a:gd name="connsiteY19" fmla="*/ 152474 h 260936"/>
                <a:gd name="connsiteX20" fmla="*/ 493516 w 520406"/>
                <a:gd name="connsiteY20" fmla="*/ 184980 h 260936"/>
                <a:gd name="connsiteX21" fmla="*/ 491247 w 520406"/>
                <a:gd name="connsiteY21" fmla="*/ 192866 h 260936"/>
                <a:gd name="connsiteX22" fmla="*/ 505983 w 520406"/>
                <a:gd name="connsiteY22" fmla="*/ 206480 h 260936"/>
                <a:gd name="connsiteX23" fmla="*/ 499176 w 520406"/>
                <a:gd name="connsiteY23" fmla="*/ 211018 h 260936"/>
                <a:gd name="connsiteX24" fmla="*/ 454270 w 520406"/>
                <a:gd name="connsiteY24" fmla="*/ 222363 h 260936"/>
                <a:gd name="connsiteX25" fmla="*/ 481025 w 520406"/>
                <a:gd name="connsiteY25" fmla="*/ 229170 h 260936"/>
                <a:gd name="connsiteX26" fmla="*/ 467411 w 520406"/>
                <a:gd name="connsiteY26" fmla="*/ 238246 h 260936"/>
                <a:gd name="connsiteX27" fmla="*/ 458335 w 520406"/>
                <a:gd name="connsiteY27" fmla="*/ 242784 h 260936"/>
                <a:gd name="connsiteX28" fmla="*/ 451528 w 520406"/>
                <a:gd name="connsiteY28" fmla="*/ 247322 h 260936"/>
                <a:gd name="connsiteX29" fmla="*/ 440183 w 520406"/>
                <a:gd name="connsiteY29" fmla="*/ 249591 h 260936"/>
                <a:gd name="connsiteX30" fmla="*/ 426569 w 520406"/>
                <a:gd name="connsiteY30" fmla="*/ 254129 h 260936"/>
                <a:gd name="connsiteX31" fmla="*/ 392534 w 520406"/>
                <a:gd name="connsiteY31" fmla="*/ 260936 h 260936"/>
                <a:gd name="connsiteX32" fmla="*/ 224630 w 520406"/>
                <a:gd name="connsiteY32" fmla="*/ 258667 h 260936"/>
                <a:gd name="connsiteX33" fmla="*/ 204209 w 520406"/>
                <a:gd name="connsiteY33" fmla="*/ 256398 h 260936"/>
                <a:gd name="connsiteX34" fmla="*/ 190595 w 520406"/>
                <a:gd name="connsiteY34" fmla="*/ 251860 h 260936"/>
                <a:gd name="connsiteX35" fmla="*/ 176981 w 520406"/>
                <a:gd name="connsiteY35" fmla="*/ 249591 h 260936"/>
                <a:gd name="connsiteX36" fmla="*/ 165636 w 520406"/>
                <a:gd name="connsiteY36" fmla="*/ 247322 h 260936"/>
                <a:gd name="connsiteX37" fmla="*/ 147484 w 520406"/>
                <a:gd name="connsiteY37" fmla="*/ 240515 h 260936"/>
                <a:gd name="connsiteX38" fmla="*/ 127063 w 520406"/>
                <a:gd name="connsiteY38" fmla="*/ 231439 h 260936"/>
                <a:gd name="connsiteX39" fmla="*/ 111180 w 520406"/>
                <a:gd name="connsiteY39" fmla="*/ 222363 h 260936"/>
                <a:gd name="connsiteX40" fmla="*/ 102104 w 520406"/>
                <a:gd name="connsiteY40" fmla="*/ 220094 h 260936"/>
                <a:gd name="connsiteX41" fmla="*/ 93029 w 520406"/>
                <a:gd name="connsiteY41" fmla="*/ 206480 h 260936"/>
                <a:gd name="connsiteX42" fmla="*/ 79415 w 520406"/>
                <a:gd name="connsiteY42" fmla="*/ 201942 h 260936"/>
                <a:gd name="connsiteX43" fmla="*/ 68070 w 520406"/>
                <a:gd name="connsiteY43" fmla="*/ 195135 h 260936"/>
                <a:gd name="connsiteX44" fmla="*/ 61263 w 520406"/>
                <a:gd name="connsiteY44" fmla="*/ 190597 h 260936"/>
                <a:gd name="connsiteX45" fmla="*/ 40842 w 520406"/>
                <a:gd name="connsiteY45" fmla="*/ 183790 h 260936"/>
                <a:gd name="connsiteX46" fmla="*/ 38573 w 520406"/>
                <a:gd name="connsiteY46" fmla="*/ 176983 h 260936"/>
                <a:gd name="connsiteX47" fmla="*/ 24959 w 520406"/>
                <a:gd name="connsiteY47" fmla="*/ 161100 h 260936"/>
                <a:gd name="connsiteX48" fmla="*/ 13614 w 520406"/>
                <a:gd name="connsiteY48" fmla="*/ 140680 h 260936"/>
                <a:gd name="connsiteX49" fmla="*/ 0 w 520406"/>
                <a:gd name="connsiteY49" fmla="*/ 136142 h 260936"/>
                <a:gd name="connsiteX0" fmla="*/ 0 w 520406"/>
                <a:gd name="connsiteY0" fmla="*/ 136142 h 260936"/>
                <a:gd name="connsiteX1" fmla="*/ 163367 w 520406"/>
                <a:gd name="connsiteY1" fmla="*/ 4541 h 260936"/>
                <a:gd name="connsiteX2" fmla="*/ 226899 w 520406"/>
                <a:gd name="connsiteY2" fmla="*/ 2272 h 260936"/>
                <a:gd name="connsiteX3" fmla="*/ 242781 w 520406"/>
                <a:gd name="connsiteY3" fmla="*/ 3 h 260936"/>
                <a:gd name="connsiteX4" fmla="*/ 347155 w 520406"/>
                <a:gd name="connsiteY4" fmla="*/ 4541 h 260936"/>
                <a:gd name="connsiteX5" fmla="*/ 365306 w 520406"/>
                <a:gd name="connsiteY5" fmla="*/ 13617 h 260936"/>
                <a:gd name="connsiteX6" fmla="*/ 383458 w 520406"/>
                <a:gd name="connsiteY6" fmla="*/ 20423 h 260936"/>
                <a:gd name="connsiteX7" fmla="*/ 401610 w 520406"/>
                <a:gd name="connsiteY7" fmla="*/ 32105 h 260936"/>
                <a:gd name="connsiteX8" fmla="*/ 417493 w 520406"/>
                <a:gd name="connsiteY8" fmla="*/ 36306 h 260936"/>
                <a:gd name="connsiteX9" fmla="*/ 427535 w 520406"/>
                <a:gd name="connsiteY9" fmla="*/ 51560 h 260936"/>
                <a:gd name="connsiteX10" fmla="*/ 430434 w 520406"/>
                <a:gd name="connsiteY10" fmla="*/ 59445 h 260936"/>
                <a:gd name="connsiteX11" fmla="*/ 445463 w 520406"/>
                <a:gd name="connsiteY11" fmla="*/ 63983 h 260936"/>
                <a:gd name="connsiteX12" fmla="*/ 476487 w 520406"/>
                <a:gd name="connsiteY12" fmla="*/ 72610 h 260936"/>
                <a:gd name="connsiteX13" fmla="*/ 472466 w 520406"/>
                <a:gd name="connsiteY13" fmla="*/ 89796 h 260936"/>
                <a:gd name="connsiteX14" fmla="*/ 496907 w 520406"/>
                <a:gd name="connsiteY14" fmla="*/ 99838 h 260936"/>
                <a:gd name="connsiteX15" fmla="*/ 503714 w 520406"/>
                <a:gd name="connsiteY15" fmla="*/ 102107 h 260936"/>
                <a:gd name="connsiteX16" fmla="*/ 512790 w 520406"/>
                <a:gd name="connsiteY16" fmla="*/ 117990 h 260936"/>
                <a:gd name="connsiteX17" fmla="*/ 515059 w 520406"/>
                <a:gd name="connsiteY17" fmla="*/ 127066 h 260936"/>
                <a:gd name="connsiteX18" fmla="*/ 519597 w 520406"/>
                <a:gd name="connsiteY18" fmla="*/ 136142 h 260936"/>
                <a:gd name="connsiteX19" fmla="*/ 496862 w 520406"/>
                <a:gd name="connsiteY19" fmla="*/ 152474 h 260936"/>
                <a:gd name="connsiteX20" fmla="*/ 493516 w 520406"/>
                <a:gd name="connsiteY20" fmla="*/ 184980 h 260936"/>
                <a:gd name="connsiteX21" fmla="*/ 491247 w 520406"/>
                <a:gd name="connsiteY21" fmla="*/ 192866 h 260936"/>
                <a:gd name="connsiteX22" fmla="*/ 505983 w 520406"/>
                <a:gd name="connsiteY22" fmla="*/ 206480 h 260936"/>
                <a:gd name="connsiteX23" fmla="*/ 499176 w 520406"/>
                <a:gd name="connsiteY23" fmla="*/ 211018 h 260936"/>
                <a:gd name="connsiteX24" fmla="*/ 454270 w 520406"/>
                <a:gd name="connsiteY24" fmla="*/ 222363 h 260936"/>
                <a:gd name="connsiteX25" fmla="*/ 481025 w 520406"/>
                <a:gd name="connsiteY25" fmla="*/ 229170 h 260936"/>
                <a:gd name="connsiteX26" fmla="*/ 467411 w 520406"/>
                <a:gd name="connsiteY26" fmla="*/ 238246 h 260936"/>
                <a:gd name="connsiteX27" fmla="*/ 458335 w 520406"/>
                <a:gd name="connsiteY27" fmla="*/ 242784 h 260936"/>
                <a:gd name="connsiteX28" fmla="*/ 451528 w 520406"/>
                <a:gd name="connsiteY28" fmla="*/ 247322 h 260936"/>
                <a:gd name="connsiteX29" fmla="*/ 440183 w 520406"/>
                <a:gd name="connsiteY29" fmla="*/ 249591 h 260936"/>
                <a:gd name="connsiteX30" fmla="*/ 426569 w 520406"/>
                <a:gd name="connsiteY30" fmla="*/ 254129 h 260936"/>
                <a:gd name="connsiteX31" fmla="*/ 392534 w 520406"/>
                <a:gd name="connsiteY31" fmla="*/ 260936 h 260936"/>
                <a:gd name="connsiteX32" fmla="*/ 224630 w 520406"/>
                <a:gd name="connsiteY32" fmla="*/ 258667 h 260936"/>
                <a:gd name="connsiteX33" fmla="*/ 204209 w 520406"/>
                <a:gd name="connsiteY33" fmla="*/ 256398 h 260936"/>
                <a:gd name="connsiteX34" fmla="*/ 190595 w 520406"/>
                <a:gd name="connsiteY34" fmla="*/ 251860 h 260936"/>
                <a:gd name="connsiteX35" fmla="*/ 176981 w 520406"/>
                <a:gd name="connsiteY35" fmla="*/ 249591 h 260936"/>
                <a:gd name="connsiteX36" fmla="*/ 165636 w 520406"/>
                <a:gd name="connsiteY36" fmla="*/ 247322 h 260936"/>
                <a:gd name="connsiteX37" fmla="*/ 147484 w 520406"/>
                <a:gd name="connsiteY37" fmla="*/ 240515 h 260936"/>
                <a:gd name="connsiteX38" fmla="*/ 127063 w 520406"/>
                <a:gd name="connsiteY38" fmla="*/ 231439 h 260936"/>
                <a:gd name="connsiteX39" fmla="*/ 111180 w 520406"/>
                <a:gd name="connsiteY39" fmla="*/ 222363 h 260936"/>
                <a:gd name="connsiteX40" fmla="*/ 102104 w 520406"/>
                <a:gd name="connsiteY40" fmla="*/ 220094 h 260936"/>
                <a:gd name="connsiteX41" fmla="*/ 93029 w 520406"/>
                <a:gd name="connsiteY41" fmla="*/ 206480 h 260936"/>
                <a:gd name="connsiteX42" fmla="*/ 79415 w 520406"/>
                <a:gd name="connsiteY42" fmla="*/ 201942 h 260936"/>
                <a:gd name="connsiteX43" fmla="*/ 68070 w 520406"/>
                <a:gd name="connsiteY43" fmla="*/ 195135 h 260936"/>
                <a:gd name="connsiteX44" fmla="*/ 61263 w 520406"/>
                <a:gd name="connsiteY44" fmla="*/ 190597 h 260936"/>
                <a:gd name="connsiteX45" fmla="*/ 40842 w 520406"/>
                <a:gd name="connsiteY45" fmla="*/ 183790 h 260936"/>
                <a:gd name="connsiteX46" fmla="*/ 38573 w 520406"/>
                <a:gd name="connsiteY46" fmla="*/ 176983 h 260936"/>
                <a:gd name="connsiteX47" fmla="*/ 24959 w 520406"/>
                <a:gd name="connsiteY47" fmla="*/ 161100 h 260936"/>
                <a:gd name="connsiteX48" fmla="*/ 13614 w 520406"/>
                <a:gd name="connsiteY48" fmla="*/ 140680 h 260936"/>
                <a:gd name="connsiteX49" fmla="*/ 0 w 520406"/>
                <a:gd name="connsiteY49" fmla="*/ 136142 h 260936"/>
                <a:gd name="connsiteX0" fmla="*/ 0 w 520406"/>
                <a:gd name="connsiteY0" fmla="*/ 136142 h 260936"/>
                <a:gd name="connsiteX1" fmla="*/ 163367 w 520406"/>
                <a:gd name="connsiteY1" fmla="*/ 4541 h 260936"/>
                <a:gd name="connsiteX2" fmla="*/ 226899 w 520406"/>
                <a:gd name="connsiteY2" fmla="*/ 2272 h 260936"/>
                <a:gd name="connsiteX3" fmla="*/ 242781 w 520406"/>
                <a:gd name="connsiteY3" fmla="*/ 3 h 260936"/>
                <a:gd name="connsiteX4" fmla="*/ 347155 w 520406"/>
                <a:gd name="connsiteY4" fmla="*/ 4541 h 260936"/>
                <a:gd name="connsiteX5" fmla="*/ 365306 w 520406"/>
                <a:gd name="connsiteY5" fmla="*/ 13617 h 260936"/>
                <a:gd name="connsiteX6" fmla="*/ 383458 w 520406"/>
                <a:gd name="connsiteY6" fmla="*/ 20423 h 260936"/>
                <a:gd name="connsiteX7" fmla="*/ 401610 w 520406"/>
                <a:gd name="connsiteY7" fmla="*/ 32105 h 260936"/>
                <a:gd name="connsiteX8" fmla="*/ 417493 w 520406"/>
                <a:gd name="connsiteY8" fmla="*/ 36306 h 260936"/>
                <a:gd name="connsiteX9" fmla="*/ 427535 w 520406"/>
                <a:gd name="connsiteY9" fmla="*/ 51560 h 260936"/>
                <a:gd name="connsiteX10" fmla="*/ 430434 w 520406"/>
                <a:gd name="connsiteY10" fmla="*/ 59445 h 260936"/>
                <a:gd name="connsiteX11" fmla="*/ 445463 w 520406"/>
                <a:gd name="connsiteY11" fmla="*/ 63983 h 260936"/>
                <a:gd name="connsiteX12" fmla="*/ 469343 w 520406"/>
                <a:gd name="connsiteY12" fmla="*/ 83326 h 260936"/>
                <a:gd name="connsiteX13" fmla="*/ 472466 w 520406"/>
                <a:gd name="connsiteY13" fmla="*/ 89796 h 260936"/>
                <a:gd name="connsiteX14" fmla="*/ 496907 w 520406"/>
                <a:gd name="connsiteY14" fmla="*/ 99838 h 260936"/>
                <a:gd name="connsiteX15" fmla="*/ 503714 w 520406"/>
                <a:gd name="connsiteY15" fmla="*/ 102107 h 260936"/>
                <a:gd name="connsiteX16" fmla="*/ 512790 w 520406"/>
                <a:gd name="connsiteY16" fmla="*/ 117990 h 260936"/>
                <a:gd name="connsiteX17" fmla="*/ 515059 w 520406"/>
                <a:gd name="connsiteY17" fmla="*/ 127066 h 260936"/>
                <a:gd name="connsiteX18" fmla="*/ 519597 w 520406"/>
                <a:gd name="connsiteY18" fmla="*/ 136142 h 260936"/>
                <a:gd name="connsiteX19" fmla="*/ 496862 w 520406"/>
                <a:gd name="connsiteY19" fmla="*/ 152474 h 260936"/>
                <a:gd name="connsiteX20" fmla="*/ 493516 w 520406"/>
                <a:gd name="connsiteY20" fmla="*/ 184980 h 260936"/>
                <a:gd name="connsiteX21" fmla="*/ 491247 w 520406"/>
                <a:gd name="connsiteY21" fmla="*/ 192866 h 260936"/>
                <a:gd name="connsiteX22" fmla="*/ 505983 w 520406"/>
                <a:gd name="connsiteY22" fmla="*/ 206480 h 260936"/>
                <a:gd name="connsiteX23" fmla="*/ 499176 w 520406"/>
                <a:gd name="connsiteY23" fmla="*/ 211018 h 260936"/>
                <a:gd name="connsiteX24" fmla="*/ 454270 w 520406"/>
                <a:gd name="connsiteY24" fmla="*/ 222363 h 260936"/>
                <a:gd name="connsiteX25" fmla="*/ 481025 w 520406"/>
                <a:gd name="connsiteY25" fmla="*/ 229170 h 260936"/>
                <a:gd name="connsiteX26" fmla="*/ 467411 w 520406"/>
                <a:gd name="connsiteY26" fmla="*/ 238246 h 260936"/>
                <a:gd name="connsiteX27" fmla="*/ 458335 w 520406"/>
                <a:gd name="connsiteY27" fmla="*/ 242784 h 260936"/>
                <a:gd name="connsiteX28" fmla="*/ 451528 w 520406"/>
                <a:gd name="connsiteY28" fmla="*/ 247322 h 260936"/>
                <a:gd name="connsiteX29" fmla="*/ 440183 w 520406"/>
                <a:gd name="connsiteY29" fmla="*/ 249591 h 260936"/>
                <a:gd name="connsiteX30" fmla="*/ 426569 w 520406"/>
                <a:gd name="connsiteY30" fmla="*/ 254129 h 260936"/>
                <a:gd name="connsiteX31" fmla="*/ 392534 w 520406"/>
                <a:gd name="connsiteY31" fmla="*/ 260936 h 260936"/>
                <a:gd name="connsiteX32" fmla="*/ 224630 w 520406"/>
                <a:gd name="connsiteY32" fmla="*/ 258667 h 260936"/>
                <a:gd name="connsiteX33" fmla="*/ 204209 w 520406"/>
                <a:gd name="connsiteY33" fmla="*/ 256398 h 260936"/>
                <a:gd name="connsiteX34" fmla="*/ 190595 w 520406"/>
                <a:gd name="connsiteY34" fmla="*/ 251860 h 260936"/>
                <a:gd name="connsiteX35" fmla="*/ 176981 w 520406"/>
                <a:gd name="connsiteY35" fmla="*/ 249591 h 260936"/>
                <a:gd name="connsiteX36" fmla="*/ 165636 w 520406"/>
                <a:gd name="connsiteY36" fmla="*/ 247322 h 260936"/>
                <a:gd name="connsiteX37" fmla="*/ 147484 w 520406"/>
                <a:gd name="connsiteY37" fmla="*/ 240515 h 260936"/>
                <a:gd name="connsiteX38" fmla="*/ 127063 w 520406"/>
                <a:gd name="connsiteY38" fmla="*/ 231439 h 260936"/>
                <a:gd name="connsiteX39" fmla="*/ 111180 w 520406"/>
                <a:gd name="connsiteY39" fmla="*/ 222363 h 260936"/>
                <a:gd name="connsiteX40" fmla="*/ 102104 w 520406"/>
                <a:gd name="connsiteY40" fmla="*/ 220094 h 260936"/>
                <a:gd name="connsiteX41" fmla="*/ 93029 w 520406"/>
                <a:gd name="connsiteY41" fmla="*/ 206480 h 260936"/>
                <a:gd name="connsiteX42" fmla="*/ 79415 w 520406"/>
                <a:gd name="connsiteY42" fmla="*/ 201942 h 260936"/>
                <a:gd name="connsiteX43" fmla="*/ 68070 w 520406"/>
                <a:gd name="connsiteY43" fmla="*/ 195135 h 260936"/>
                <a:gd name="connsiteX44" fmla="*/ 61263 w 520406"/>
                <a:gd name="connsiteY44" fmla="*/ 190597 h 260936"/>
                <a:gd name="connsiteX45" fmla="*/ 40842 w 520406"/>
                <a:gd name="connsiteY45" fmla="*/ 183790 h 260936"/>
                <a:gd name="connsiteX46" fmla="*/ 38573 w 520406"/>
                <a:gd name="connsiteY46" fmla="*/ 176983 h 260936"/>
                <a:gd name="connsiteX47" fmla="*/ 24959 w 520406"/>
                <a:gd name="connsiteY47" fmla="*/ 161100 h 260936"/>
                <a:gd name="connsiteX48" fmla="*/ 13614 w 520406"/>
                <a:gd name="connsiteY48" fmla="*/ 140680 h 260936"/>
                <a:gd name="connsiteX49" fmla="*/ 0 w 520406"/>
                <a:gd name="connsiteY49" fmla="*/ 136142 h 260936"/>
                <a:gd name="connsiteX0" fmla="*/ 0 w 520406"/>
                <a:gd name="connsiteY0" fmla="*/ 136142 h 260936"/>
                <a:gd name="connsiteX1" fmla="*/ 163367 w 520406"/>
                <a:gd name="connsiteY1" fmla="*/ 4541 h 260936"/>
                <a:gd name="connsiteX2" fmla="*/ 226899 w 520406"/>
                <a:gd name="connsiteY2" fmla="*/ 2272 h 260936"/>
                <a:gd name="connsiteX3" fmla="*/ 242781 w 520406"/>
                <a:gd name="connsiteY3" fmla="*/ 3 h 260936"/>
                <a:gd name="connsiteX4" fmla="*/ 347155 w 520406"/>
                <a:gd name="connsiteY4" fmla="*/ 4541 h 260936"/>
                <a:gd name="connsiteX5" fmla="*/ 365306 w 520406"/>
                <a:gd name="connsiteY5" fmla="*/ 13617 h 260936"/>
                <a:gd name="connsiteX6" fmla="*/ 383458 w 520406"/>
                <a:gd name="connsiteY6" fmla="*/ 20423 h 260936"/>
                <a:gd name="connsiteX7" fmla="*/ 401610 w 520406"/>
                <a:gd name="connsiteY7" fmla="*/ 32105 h 260936"/>
                <a:gd name="connsiteX8" fmla="*/ 417493 w 520406"/>
                <a:gd name="connsiteY8" fmla="*/ 36306 h 260936"/>
                <a:gd name="connsiteX9" fmla="*/ 427535 w 520406"/>
                <a:gd name="connsiteY9" fmla="*/ 51560 h 260936"/>
                <a:gd name="connsiteX10" fmla="*/ 430434 w 520406"/>
                <a:gd name="connsiteY10" fmla="*/ 59445 h 260936"/>
                <a:gd name="connsiteX11" fmla="*/ 445463 w 520406"/>
                <a:gd name="connsiteY11" fmla="*/ 63983 h 260936"/>
                <a:gd name="connsiteX12" fmla="*/ 469343 w 520406"/>
                <a:gd name="connsiteY12" fmla="*/ 83326 h 260936"/>
                <a:gd name="connsiteX13" fmla="*/ 472466 w 520406"/>
                <a:gd name="connsiteY13" fmla="*/ 89796 h 260936"/>
                <a:gd name="connsiteX14" fmla="*/ 496907 w 520406"/>
                <a:gd name="connsiteY14" fmla="*/ 99838 h 260936"/>
                <a:gd name="connsiteX15" fmla="*/ 495380 w 520406"/>
                <a:gd name="connsiteY15" fmla="*/ 106869 h 260936"/>
                <a:gd name="connsiteX16" fmla="*/ 512790 w 520406"/>
                <a:gd name="connsiteY16" fmla="*/ 117990 h 260936"/>
                <a:gd name="connsiteX17" fmla="*/ 515059 w 520406"/>
                <a:gd name="connsiteY17" fmla="*/ 127066 h 260936"/>
                <a:gd name="connsiteX18" fmla="*/ 519597 w 520406"/>
                <a:gd name="connsiteY18" fmla="*/ 136142 h 260936"/>
                <a:gd name="connsiteX19" fmla="*/ 496862 w 520406"/>
                <a:gd name="connsiteY19" fmla="*/ 152474 h 260936"/>
                <a:gd name="connsiteX20" fmla="*/ 493516 w 520406"/>
                <a:gd name="connsiteY20" fmla="*/ 184980 h 260936"/>
                <a:gd name="connsiteX21" fmla="*/ 491247 w 520406"/>
                <a:gd name="connsiteY21" fmla="*/ 192866 h 260936"/>
                <a:gd name="connsiteX22" fmla="*/ 505983 w 520406"/>
                <a:gd name="connsiteY22" fmla="*/ 206480 h 260936"/>
                <a:gd name="connsiteX23" fmla="*/ 499176 w 520406"/>
                <a:gd name="connsiteY23" fmla="*/ 211018 h 260936"/>
                <a:gd name="connsiteX24" fmla="*/ 454270 w 520406"/>
                <a:gd name="connsiteY24" fmla="*/ 222363 h 260936"/>
                <a:gd name="connsiteX25" fmla="*/ 481025 w 520406"/>
                <a:gd name="connsiteY25" fmla="*/ 229170 h 260936"/>
                <a:gd name="connsiteX26" fmla="*/ 467411 w 520406"/>
                <a:gd name="connsiteY26" fmla="*/ 238246 h 260936"/>
                <a:gd name="connsiteX27" fmla="*/ 458335 w 520406"/>
                <a:gd name="connsiteY27" fmla="*/ 242784 h 260936"/>
                <a:gd name="connsiteX28" fmla="*/ 451528 w 520406"/>
                <a:gd name="connsiteY28" fmla="*/ 247322 h 260936"/>
                <a:gd name="connsiteX29" fmla="*/ 440183 w 520406"/>
                <a:gd name="connsiteY29" fmla="*/ 249591 h 260936"/>
                <a:gd name="connsiteX30" fmla="*/ 426569 w 520406"/>
                <a:gd name="connsiteY30" fmla="*/ 254129 h 260936"/>
                <a:gd name="connsiteX31" fmla="*/ 392534 w 520406"/>
                <a:gd name="connsiteY31" fmla="*/ 260936 h 260936"/>
                <a:gd name="connsiteX32" fmla="*/ 224630 w 520406"/>
                <a:gd name="connsiteY32" fmla="*/ 258667 h 260936"/>
                <a:gd name="connsiteX33" fmla="*/ 204209 w 520406"/>
                <a:gd name="connsiteY33" fmla="*/ 256398 h 260936"/>
                <a:gd name="connsiteX34" fmla="*/ 190595 w 520406"/>
                <a:gd name="connsiteY34" fmla="*/ 251860 h 260936"/>
                <a:gd name="connsiteX35" fmla="*/ 176981 w 520406"/>
                <a:gd name="connsiteY35" fmla="*/ 249591 h 260936"/>
                <a:gd name="connsiteX36" fmla="*/ 165636 w 520406"/>
                <a:gd name="connsiteY36" fmla="*/ 247322 h 260936"/>
                <a:gd name="connsiteX37" fmla="*/ 147484 w 520406"/>
                <a:gd name="connsiteY37" fmla="*/ 240515 h 260936"/>
                <a:gd name="connsiteX38" fmla="*/ 127063 w 520406"/>
                <a:gd name="connsiteY38" fmla="*/ 231439 h 260936"/>
                <a:gd name="connsiteX39" fmla="*/ 111180 w 520406"/>
                <a:gd name="connsiteY39" fmla="*/ 222363 h 260936"/>
                <a:gd name="connsiteX40" fmla="*/ 102104 w 520406"/>
                <a:gd name="connsiteY40" fmla="*/ 220094 h 260936"/>
                <a:gd name="connsiteX41" fmla="*/ 93029 w 520406"/>
                <a:gd name="connsiteY41" fmla="*/ 206480 h 260936"/>
                <a:gd name="connsiteX42" fmla="*/ 79415 w 520406"/>
                <a:gd name="connsiteY42" fmla="*/ 201942 h 260936"/>
                <a:gd name="connsiteX43" fmla="*/ 68070 w 520406"/>
                <a:gd name="connsiteY43" fmla="*/ 195135 h 260936"/>
                <a:gd name="connsiteX44" fmla="*/ 61263 w 520406"/>
                <a:gd name="connsiteY44" fmla="*/ 190597 h 260936"/>
                <a:gd name="connsiteX45" fmla="*/ 40842 w 520406"/>
                <a:gd name="connsiteY45" fmla="*/ 183790 h 260936"/>
                <a:gd name="connsiteX46" fmla="*/ 38573 w 520406"/>
                <a:gd name="connsiteY46" fmla="*/ 176983 h 260936"/>
                <a:gd name="connsiteX47" fmla="*/ 24959 w 520406"/>
                <a:gd name="connsiteY47" fmla="*/ 161100 h 260936"/>
                <a:gd name="connsiteX48" fmla="*/ 13614 w 520406"/>
                <a:gd name="connsiteY48" fmla="*/ 140680 h 260936"/>
                <a:gd name="connsiteX49" fmla="*/ 0 w 520406"/>
                <a:gd name="connsiteY49" fmla="*/ 136142 h 260936"/>
                <a:gd name="connsiteX0" fmla="*/ 0 w 536152"/>
                <a:gd name="connsiteY0" fmla="*/ 136142 h 260936"/>
                <a:gd name="connsiteX1" fmla="*/ 163367 w 536152"/>
                <a:gd name="connsiteY1" fmla="*/ 4541 h 260936"/>
                <a:gd name="connsiteX2" fmla="*/ 226899 w 536152"/>
                <a:gd name="connsiteY2" fmla="*/ 2272 h 260936"/>
                <a:gd name="connsiteX3" fmla="*/ 242781 w 536152"/>
                <a:gd name="connsiteY3" fmla="*/ 3 h 260936"/>
                <a:gd name="connsiteX4" fmla="*/ 347155 w 536152"/>
                <a:gd name="connsiteY4" fmla="*/ 4541 h 260936"/>
                <a:gd name="connsiteX5" fmla="*/ 365306 w 536152"/>
                <a:gd name="connsiteY5" fmla="*/ 13617 h 260936"/>
                <a:gd name="connsiteX6" fmla="*/ 383458 w 536152"/>
                <a:gd name="connsiteY6" fmla="*/ 20423 h 260936"/>
                <a:gd name="connsiteX7" fmla="*/ 401610 w 536152"/>
                <a:gd name="connsiteY7" fmla="*/ 32105 h 260936"/>
                <a:gd name="connsiteX8" fmla="*/ 417493 w 536152"/>
                <a:gd name="connsiteY8" fmla="*/ 36306 h 260936"/>
                <a:gd name="connsiteX9" fmla="*/ 427535 w 536152"/>
                <a:gd name="connsiteY9" fmla="*/ 51560 h 260936"/>
                <a:gd name="connsiteX10" fmla="*/ 430434 w 536152"/>
                <a:gd name="connsiteY10" fmla="*/ 59445 h 260936"/>
                <a:gd name="connsiteX11" fmla="*/ 445463 w 536152"/>
                <a:gd name="connsiteY11" fmla="*/ 63983 h 260936"/>
                <a:gd name="connsiteX12" fmla="*/ 469343 w 536152"/>
                <a:gd name="connsiteY12" fmla="*/ 83326 h 260936"/>
                <a:gd name="connsiteX13" fmla="*/ 472466 w 536152"/>
                <a:gd name="connsiteY13" fmla="*/ 89796 h 260936"/>
                <a:gd name="connsiteX14" fmla="*/ 496907 w 536152"/>
                <a:gd name="connsiteY14" fmla="*/ 99838 h 260936"/>
                <a:gd name="connsiteX15" fmla="*/ 495380 w 536152"/>
                <a:gd name="connsiteY15" fmla="*/ 106869 h 260936"/>
                <a:gd name="connsiteX16" fmla="*/ 512790 w 536152"/>
                <a:gd name="connsiteY16" fmla="*/ 117990 h 260936"/>
                <a:gd name="connsiteX17" fmla="*/ 515059 w 536152"/>
                <a:gd name="connsiteY17" fmla="*/ 127066 h 260936"/>
                <a:gd name="connsiteX18" fmla="*/ 519597 w 536152"/>
                <a:gd name="connsiteY18" fmla="*/ 136142 h 260936"/>
                <a:gd name="connsiteX19" fmla="*/ 536152 w 536152"/>
                <a:gd name="connsiteY19" fmla="*/ 165570 h 260936"/>
                <a:gd name="connsiteX20" fmla="*/ 493516 w 536152"/>
                <a:gd name="connsiteY20" fmla="*/ 184980 h 260936"/>
                <a:gd name="connsiteX21" fmla="*/ 491247 w 536152"/>
                <a:gd name="connsiteY21" fmla="*/ 192866 h 260936"/>
                <a:gd name="connsiteX22" fmla="*/ 505983 w 536152"/>
                <a:gd name="connsiteY22" fmla="*/ 206480 h 260936"/>
                <a:gd name="connsiteX23" fmla="*/ 499176 w 536152"/>
                <a:gd name="connsiteY23" fmla="*/ 211018 h 260936"/>
                <a:gd name="connsiteX24" fmla="*/ 454270 w 536152"/>
                <a:gd name="connsiteY24" fmla="*/ 222363 h 260936"/>
                <a:gd name="connsiteX25" fmla="*/ 481025 w 536152"/>
                <a:gd name="connsiteY25" fmla="*/ 229170 h 260936"/>
                <a:gd name="connsiteX26" fmla="*/ 467411 w 536152"/>
                <a:gd name="connsiteY26" fmla="*/ 238246 h 260936"/>
                <a:gd name="connsiteX27" fmla="*/ 458335 w 536152"/>
                <a:gd name="connsiteY27" fmla="*/ 242784 h 260936"/>
                <a:gd name="connsiteX28" fmla="*/ 451528 w 536152"/>
                <a:gd name="connsiteY28" fmla="*/ 247322 h 260936"/>
                <a:gd name="connsiteX29" fmla="*/ 440183 w 536152"/>
                <a:gd name="connsiteY29" fmla="*/ 249591 h 260936"/>
                <a:gd name="connsiteX30" fmla="*/ 426569 w 536152"/>
                <a:gd name="connsiteY30" fmla="*/ 254129 h 260936"/>
                <a:gd name="connsiteX31" fmla="*/ 392534 w 536152"/>
                <a:gd name="connsiteY31" fmla="*/ 260936 h 260936"/>
                <a:gd name="connsiteX32" fmla="*/ 224630 w 536152"/>
                <a:gd name="connsiteY32" fmla="*/ 258667 h 260936"/>
                <a:gd name="connsiteX33" fmla="*/ 204209 w 536152"/>
                <a:gd name="connsiteY33" fmla="*/ 256398 h 260936"/>
                <a:gd name="connsiteX34" fmla="*/ 190595 w 536152"/>
                <a:gd name="connsiteY34" fmla="*/ 251860 h 260936"/>
                <a:gd name="connsiteX35" fmla="*/ 176981 w 536152"/>
                <a:gd name="connsiteY35" fmla="*/ 249591 h 260936"/>
                <a:gd name="connsiteX36" fmla="*/ 165636 w 536152"/>
                <a:gd name="connsiteY36" fmla="*/ 247322 h 260936"/>
                <a:gd name="connsiteX37" fmla="*/ 147484 w 536152"/>
                <a:gd name="connsiteY37" fmla="*/ 240515 h 260936"/>
                <a:gd name="connsiteX38" fmla="*/ 127063 w 536152"/>
                <a:gd name="connsiteY38" fmla="*/ 231439 h 260936"/>
                <a:gd name="connsiteX39" fmla="*/ 111180 w 536152"/>
                <a:gd name="connsiteY39" fmla="*/ 222363 h 260936"/>
                <a:gd name="connsiteX40" fmla="*/ 102104 w 536152"/>
                <a:gd name="connsiteY40" fmla="*/ 220094 h 260936"/>
                <a:gd name="connsiteX41" fmla="*/ 93029 w 536152"/>
                <a:gd name="connsiteY41" fmla="*/ 206480 h 260936"/>
                <a:gd name="connsiteX42" fmla="*/ 79415 w 536152"/>
                <a:gd name="connsiteY42" fmla="*/ 201942 h 260936"/>
                <a:gd name="connsiteX43" fmla="*/ 68070 w 536152"/>
                <a:gd name="connsiteY43" fmla="*/ 195135 h 260936"/>
                <a:gd name="connsiteX44" fmla="*/ 61263 w 536152"/>
                <a:gd name="connsiteY44" fmla="*/ 190597 h 260936"/>
                <a:gd name="connsiteX45" fmla="*/ 40842 w 536152"/>
                <a:gd name="connsiteY45" fmla="*/ 183790 h 260936"/>
                <a:gd name="connsiteX46" fmla="*/ 38573 w 536152"/>
                <a:gd name="connsiteY46" fmla="*/ 176983 h 260936"/>
                <a:gd name="connsiteX47" fmla="*/ 24959 w 536152"/>
                <a:gd name="connsiteY47" fmla="*/ 161100 h 260936"/>
                <a:gd name="connsiteX48" fmla="*/ 13614 w 536152"/>
                <a:gd name="connsiteY48" fmla="*/ 140680 h 260936"/>
                <a:gd name="connsiteX49" fmla="*/ 0 w 536152"/>
                <a:gd name="connsiteY49" fmla="*/ 136142 h 260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536152" h="260936">
                  <a:moveTo>
                    <a:pt x="0" y="136142"/>
                  </a:moveTo>
                  <a:lnTo>
                    <a:pt x="163367" y="4541"/>
                  </a:lnTo>
                  <a:cubicBezTo>
                    <a:pt x="184544" y="3785"/>
                    <a:pt x="205743" y="3481"/>
                    <a:pt x="226899" y="2272"/>
                  </a:cubicBezTo>
                  <a:cubicBezTo>
                    <a:pt x="232238" y="1967"/>
                    <a:pt x="237434" y="-98"/>
                    <a:pt x="242781" y="3"/>
                  </a:cubicBezTo>
                  <a:cubicBezTo>
                    <a:pt x="277599" y="660"/>
                    <a:pt x="312364" y="3028"/>
                    <a:pt x="347155" y="4541"/>
                  </a:cubicBezTo>
                  <a:cubicBezTo>
                    <a:pt x="365997" y="10822"/>
                    <a:pt x="337435" y="754"/>
                    <a:pt x="365306" y="13617"/>
                  </a:cubicBezTo>
                  <a:cubicBezTo>
                    <a:pt x="371173" y="16325"/>
                    <a:pt x="377407" y="17342"/>
                    <a:pt x="383458" y="20423"/>
                  </a:cubicBezTo>
                  <a:cubicBezTo>
                    <a:pt x="389509" y="23504"/>
                    <a:pt x="401610" y="32105"/>
                    <a:pt x="401610" y="32105"/>
                  </a:cubicBezTo>
                  <a:cubicBezTo>
                    <a:pt x="406904" y="35887"/>
                    <a:pt x="413172" y="33063"/>
                    <a:pt x="417493" y="36306"/>
                  </a:cubicBezTo>
                  <a:cubicBezTo>
                    <a:pt x="421814" y="39549"/>
                    <a:pt x="425378" y="47704"/>
                    <a:pt x="427535" y="51560"/>
                  </a:cubicBezTo>
                  <a:cubicBezTo>
                    <a:pt x="429692" y="55416"/>
                    <a:pt x="427446" y="57375"/>
                    <a:pt x="430434" y="59445"/>
                  </a:cubicBezTo>
                  <a:cubicBezTo>
                    <a:pt x="433422" y="61515"/>
                    <a:pt x="438978" y="60003"/>
                    <a:pt x="445463" y="63983"/>
                  </a:cubicBezTo>
                  <a:cubicBezTo>
                    <a:pt x="451948" y="67963"/>
                    <a:pt x="448903" y="73106"/>
                    <a:pt x="469343" y="83326"/>
                  </a:cubicBezTo>
                  <a:cubicBezTo>
                    <a:pt x="473331" y="95289"/>
                    <a:pt x="467872" y="87044"/>
                    <a:pt x="472466" y="89796"/>
                  </a:cubicBezTo>
                  <a:cubicBezTo>
                    <a:pt x="477060" y="92548"/>
                    <a:pt x="493088" y="96993"/>
                    <a:pt x="496907" y="99838"/>
                  </a:cubicBezTo>
                  <a:cubicBezTo>
                    <a:pt x="500726" y="102684"/>
                    <a:pt x="493111" y="106113"/>
                    <a:pt x="495380" y="106869"/>
                  </a:cubicBezTo>
                  <a:cubicBezTo>
                    <a:pt x="499142" y="112512"/>
                    <a:pt x="509510" y="114624"/>
                    <a:pt x="512790" y="117990"/>
                  </a:cubicBezTo>
                  <a:cubicBezTo>
                    <a:pt x="516070" y="121356"/>
                    <a:pt x="513964" y="124146"/>
                    <a:pt x="515059" y="127066"/>
                  </a:cubicBezTo>
                  <a:cubicBezTo>
                    <a:pt x="516247" y="130233"/>
                    <a:pt x="516082" y="129725"/>
                    <a:pt x="519597" y="136142"/>
                  </a:cubicBezTo>
                  <a:cubicBezTo>
                    <a:pt x="523113" y="142559"/>
                    <a:pt x="535396" y="163301"/>
                    <a:pt x="536152" y="165570"/>
                  </a:cubicBezTo>
                  <a:cubicBezTo>
                    <a:pt x="534639" y="179184"/>
                    <a:pt x="501000" y="180431"/>
                    <a:pt x="493516" y="184980"/>
                  </a:cubicBezTo>
                  <a:cubicBezTo>
                    <a:pt x="486032" y="189529"/>
                    <a:pt x="489169" y="189283"/>
                    <a:pt x="491247" y="192866"/>
                  </a:cubicBezTo>
                  <a:cubicBezTo>
                    <a:pt x="493325" y="196449"/>
                    <a:pt x="510521" y="203455"/>
                    <a:pt x="505983" y="206480"/>
                  </a:cubicBezTo>
                  <a:lnTo>
                    <a:pt x="499176" y="211018"/>
                  </a:lnTo>
                  <a:cubicBezTo>
                    <a:pt x="496907" y="214800"/>
                    <a:pt x="457388" y="219245"/>
                    <a:pt x="454270" y="222363"/>
                  </a:cubicBezTo>
                  <a:cubicBezTo>
                    <a:pt x="451152" y="225482"/>
                    <a:pt x="478835" y="226523"/>
                    <a:pt x="481025" y="229170"/>
                  </a:cubicBezTo>
                  <a:cubicBezTo>
                    <a:pt x="483215" y="231817"/>
                    <a:pt x="472289" y="235807"/>
                    <a:pt x="467411" y="238246"/>
                  </a:cubicBezTo>
                  <a:cubicBezTo>
                    <a:pt x="464386" y="239759"/>
                    <a:pt x="461272" y="241106"/>
                    <a:pt x="458335" y="242784"/>
                  </a:cubicBezTo>
                  <a:cubicBezTo>
                    <a:pt x="455967" y="244137"/>
                    <a:pt x="454081" y="246364"/>
                    <a:pt x="451528" y="247322"/>
                  </a:cubicBezTo>
                  <a:cubicBezTo>
                    <a:pt x="447917" y="248676"/>
                    <a:pt x="443904" y="248576"/>
                    <a:pt x="440183" y="249591"/>
                  </a:cubicBezTo>
                  <a:cubicBezTo>
                    <a:pt x="435568" y="250850"/>
                    <a:pt x="431222" y="253021"/>
                    <a:pt x="426569" y="254129"/>
                  </a:cubicBezTo>
                  <a:cubicBezTo>
                    <a:pt x="415314" y="256809"/>
                    <a:pt x="392534" y="260936"/>
                    <a:pt x="392534" y="260936"/>
                  </a:cubicBezTo>
                  <a:lnTo>
                    <a:pt x="224630" y="258667"/>
                  </a:lnTo>
                  <a:cubicBezTo>
                    <a:pt x="217783" y="258502"/>
                    <a:pt x="210925" y="257741"/>
                    <a:pt x="204209" y="256398"/>
                  </a:cubicBezTo>
                  <a:cubicBezTo>
                    <a:pt x="199518" y="255460"/>
                    <a:pt x="195236" y="253020"/>
                    <a:pt x="190595" y="251860"/>
                  </a:cubicBezTo>
                  <a:cubicBezTo>
                    <a:pt x="186132" y="250744"/>
                    <a:pt x="181507" y="250414"/>
                    <a:pt x="176981" y="249591"/>
                  </a:cubicBezTo>
                  <a:cubicBezTo>
                    <a:pt x="173187" y="248901"/>
                    <a:pt x="169418" y="248078"/>
                    <a:pt x="165636" y="247322"/>
                  </a:cubicBezTo>
                  <a:cubicBezTo>
                    <a:pt x="138133" y="233571"/>
                    <a:pt x="174258" y="250813"/>
                    <a:pt x="147484" y="240515"/>
                  </a:cubicBezTo>
                  <a:cubicBezTo>
                    <a:pt x="140531" y="237841"/>
                    <a:pt x="133726" y="234770"/>
                    <a:pt x="127063" y="231439"/>
                  </a:cubicBezTo>
                  <a:cubicBezTo>
                    <a:pt x="113897" y="224856"/>
                    <a:pt x="127092" y="228330"/>
                    <a:pt x="111180" y="222363"/>
                  </a:cubicBezTo>
                  <a:cubicBezTo>
                    <a:pt x="108260" y="221268"/>
                    <a:pt x="105129" y="220850"/>
                    <a:pt x="102104" y="220094"/>
                  </a:cubicBezTo>
                  <a:cubicBezTo>
                    <a:pt x="99973" y="213697"/>
                    <a:pt x="99983" y="210343"/>
                    <a:pt x="93029" y="206480"/>
                  </a:cubicBezTo>
                  <a:cubicBezTo>
                    <a:pt x="88847" y="204157"/>
                    <a:pt x="83517" y="204403"/>
                    <a:pt x="79415" y="201942"/>
                  </a:cubicBezTo>
                  <a:cubicBezTo>
                    <a:pt x="75633" y="199673"/>
                    <a:pt x="71810" y="197472"/>
                    <a:pt x="68070" y="195135"/>
                  </a:cubicBezTo>
                  <a:cubicBezTo>
                    <a:pt x="65758" y="193690"/>
                    <a:pt x="63702" y="191817"/>
                    <a:pt x="61263" y="190597"/>
                  </a:cubicBezTo>
                  <a:cubicBezTo>
                    <a:pt x="52719" y="186325"/>
                    <a:pt x="49508" y="185957"/>
                    <a:pt x="40842" y="183790"/>
                  </a:cubicBezTo>
                  <a:cubicBezTo>
                    <a:pt x="40086" y="181521"/>
                    <a:pt x="39643" y="179122"/>
                    <a:pt x="38573" y="176983"/>
                  </a:cubicBezTo>
                  <a:cubicBezTo>
                    <a:pt x="35117" y="170072"/>
                    <a:pt x="30542" y="166683"/>
                    <a:pt x="24959" y="161100"/>
                  </a:cubicBezTo>
                  <a:cubicBezTo>
                    <a:pt x="22961" y="155106"/>
                    <a:pt x="19466" y="142631"/>
                    <a:pt x="13614" y="140680"/>
                  </a:cubicBezTo>
                  <a:lnTo>
                    <a:pt x="0" y="13614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aseline="-25000"/>
            </a:p>
          </p:txBody>
        </p:sp>
        <p:grpSp>
          <p:nvGrpSpPr>
            <p:cNvPr id="25" name="Group 24">
              <a:extLst>
                <a:ext uri="{FF2B5EF4-FFF2-40B4-BE49-F238E27FC236}">
                  <a16:creationId xmlns:a16="http://schemas.microsoft.com/office/drawing/2014/main" id="{2DDDF537-D942-998A-514A-04C6439A0E30}"/>
                </a:ext>
              </a:extLst>
            </p:cNvPr>
            <p:cNvGrpSpPr/>
            <p:nvPr/>
          </p:nvGrpSpPr>
          <p:grpSpPr>
            <a:xfrm>
              <a:off x="9262765" y="-8337"/>
              <a:ext cx="671906" cy="671906"/>
              <a:chOff x="9291494" y="372651"/>
              <a:chExt cx="671906" cy="671906"/>
            </a:xfrm>
          </p:grpSpPr>
          <p:sp>
            <p:nvSpPr>
              <p:cNvPr id="26" name="Oval 25">
                <a:extLst>
                  <a:ext uri="{FF2B5EF4-FFF2-40B4-BE49-F238E27FC236}">
                    <a16:creationId xmlns:a16="http://schemas.microsoft.com/office/drawing/2014/main" id="{8F296EA7-6C86-171F-704B-EF883BAB5DBF}"/>
                  </a:ext>
                </a:extLst>
              </p:cNvPr>
              <p:cNvSpPr/>
              <p:nvPr/>
            </p:nvSpPr>
            <p:spPr>
              <a:xfrm>
                <a:off x="9477850" y="560135"/>
                <a:ext cx="299194" cy="299194"/>
              </a:xfrm>
              <a:prstGeom prst="ellipse">
                <a:avLst/>
              </a:prstGeom>
              <a:solidFill>
                <a:srgbClr val="7EBD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35">
                <a:extLst>
                  <a:ext uri="{FF2B5EF4-FFF2-40B4-BE49-F238E27FC236}">
                    <a16:creationId xmlns:a16="http://schemas.microsoft.com/office/drawing/2014/main" id="{62794DC3-C895-5B68-5F11-217E3C5CD54F}"/>
                  </a:ext>
                </a:extLst>
              </p:cNvPr>
              <p:cNvGrpSpPr/>
              <p:nvPr/>
            </p:nvGrpSpPr>
            <p:grpSpPr>
              <a:xfrm>
                <a:off x="9291494" y="372651"/>
                <a:ext cx="671906" cy="671906"/>
                <a:chOff x="9291494" y="372651"/>
                <a:chExt cx="671906" cy="671906"/>
              </a:xfrm>
            </p:grpSpPr>
            <p:pic>
              <p:nvPicPr>
                <p:cNvPr id="37" name="Graphic 36" descr="Eye outline">
                  <a:extLst>
                    <a:ext uri="{FF2B5EF4-FFF2-40B4-BE49-F238E27FC236}">
                      <a16:creationId xmlns:a16="http://schemas.microsoft.com/office/drawing/2014/main" id="{BFE2D76A-DABA-EB66-CAF0-D7B8355064A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91494" y="372651"/>
                  <a:ext cx="671906" cy="671906"/>
                </a:xfrm>
                <a:prstGeom prst="rect">
                  <a:avLst/>
                </a:prstGeom>
              </p:spPr>
            </p:pic>
            <p:sp>
              <p:nvSpPr>
                <p:cNvPr id="38" name="Oval 37">
                  <a:extLst>
                    <a:ext uri="{FF2B5EF4-FFF2-40B4-BE49-F238E27FC236}">
                      <a16:creationId xmlns:a16="http://schemas.microsoft.com/office/drawing/2014/main" id="{AC0665E5-1D07-CBAF-B9AE-13C1E3723831}"/>
                    </a:ext>
                  </a:extLst>
                </p:cNvPr>
                <p:cNvSpPr/>
                <p:nvPr/>
              </p:nvSpPr>
              <p:spPr>
                <a:xfrm>
                  <a:off x="9570693" y="654050"/>
                  <a:ext cx="113508" cy="113508"/>
                </a:xfrm>
                <a:prstGeom prst="ellipse">
                  <a:avLst/>
                </a:prstGeom>
                <a:solidFill>
                  <a:srgbClr val="103E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sp>
        <p:nvSpPr>
          <p:cNvPr id="22" name="Rectangle: Rounded Corners 21">
            <a:extLst>
              <a:ext uri="{FF2B5EF4-FFF2-40B4-BE49-F238E27FC236}">
                <a16:creationId xmlns:a16="http://schemas.microsoft.com/office/drawing/2014/main" id="{04C62D12-F41B-39AF-B32E-6636CF03A044}"/>
              </a:ext>
            </a:extLst>
          </p:cNvPr>
          <p:cNvSpPr/>
          <p:nvPr/>
        </p:nvSpPr>
        <p:spPr>
          <a:xfrm>
            <a:off x="7686985" y="1654139"/>
            <a:ext cx="4085913" cy="434417"/>
          </a:xfrm>
          <a:prstGeom prst="roundRect">
            <a:avLst>
              <a:gd name="adj" fmla="val 7002"/>
            </a:avLst>
          </a:prstGeom>
          <a:gradFill>
            <a:gsLst>
              <a:gs pos="0">
                <a:srgbClr val="AED68A"/>
              </a:gs>
              <a:gs pos="100000">
                <a:srgbClr val="E5F2DA"/>
              </a:gs>
            </a:gsLst>
            <a:lin ang="36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itle 3">
            <a:extLst>
              <a:ext uri="{FF2B5EF4-FFF2-40B4-BE49-F238E27FC236}">
                <a16:creationId xmlns:a16="http://schemas.microsoft.com/office/drawing/2014/main" id="{B5A9ED56-8EBE-BF48-C851-B183AD725B7C}"/>
              </a:ext>
            </a:extLst>
          </p:cNvPr>
          <p:cNvSpPr txBox="1">
            <a:spLocks/>
          </p:cNvSpPr>
          <p:nvPr/>
        </p:nvSpPr>
        <p:spPr>
          <a:xfrm>
            <a:off x="7797525" y="1726083"/>
            <a:ext cx="4808573" cy="31692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500" b="1" cap="all" dirty="0">
                <a:latin typeface="Arial"/>
                <a:cs typeface="Arial"/>
              </a:rPr>
              <a:t>Email Metrics Defined </a:t>
            </a:r>
          </a:p>
        </p:txBody>
      </p:sp>
    </p:spTree>
    <p:custDataLst>
      <p:tags r:id="rId1"/>
    </p:custDataLst>
    <p:extLst>
      <p:ext uri="{BB962C8B-B14F-4D97-AF65-F5344CB8AC3E}">
        <p14:creationId xmlns:p14="http://schemas.microsoft.com/office/powerpoint/2010/main" val="30035948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605C2F-0D48-4C1B-8BED-8D7F4BCD2321}"/>
              </a:ext>
            </a:extLst>
          </p:cNvPr>
          <p:cNvSpPr>
            <a:spLocks noGrp="1"/>
          </p:cNvSpPr>
          <p:nvPr>
            <p:ph type="title"/>
          </p:nvPr>
        </p:nvSpPr>
        <p:spPr/>
        <p:txBody>
          <a:bodyPr>
            <a:normAutofit/>
          </a:bodyPr>
          <a:lstStyle/>
          <a:p>
            <a:pPr algn="l" fontAlgn="ctr"/>
            <a:r>
              <a:rPr lang="en-US" sz="4000" dirty="0">
                <a:solidFill>
                  <a:srgbClr val="003B64"/>
                </a:solidFill>
              </a:rPr>
              <a:t>Metrics Defined</a:t>
            </a:r>
            <a:endParaRPr lang="en-US" sz="4000" i="0" dirty="0">
              <a:solidFill>
                <a:srgbClr val="003B64"/>
              </a:solidFill>
              <a:effectLst/>
            </a:endParaRPr>
          </a:p>
        </p:txBody>
      </p:sp>
      <p:sp>
        <p:nvSpPr>
          <p:cNvPr id="3" name="TextBox 2">
            <a:extLst>
              <a:ext uri="{FF2B5EF4-FFF2-40B4-BE49-F238E27FC236}">
                <a16:creationId xmlns:a16="http://schemas.microsoft.com/office/drawing/2014/main" id="{300EE286-935E-D95B-F8F5-5014388DC98B}"/>
              </a:ext>
            </a:extLst>
          </p:cNvPr>
          <p:cNvSpPr txBox="1"/>
          <p:nvPr/>
        </p:nvSpPr>
        <p:spPr>
          <a:xfrm>
            <a:off x="3458004" y="4697085"/>
            <a:ext cx="6094926" cy="369332"/>
          </a:xfrm>
          <a:prstGeom prst="rect">
            <a:avLst/>
          </a:prstGeom>
          <a:noFill/>
        </p:spPr>
        <p:txBody>
          <a:bodyPr wrap="square">
            <a:spAutoFit/>
          </a:bodyPr>
          <a:lstStyle/>
          <a:p>
            <a:r>
              <a:rPr lang="en-US" b="0" i="0">
                <a:solidFill>
                  <a:srgbClr val="000000"/>
                </a:solidFill>
                <a:effectLst/>
                <a:latin typeface="Times New Roman" panose="02020603050405020304" pitchFamily="18" charset="0"/>
              </a:rPr>
              <a:t> </a:t>
            </a:r>
            <a:endParaRPr lang="en-US"/>
          </a:p>
        </p:txBody>
      </p:sp>
      <p:sp>
        <p:nvSpPr>
          <p:cNvPr id="9" name="Rectangle: Rounded Corners 8">
            <a:extLst>
              <a:ext uri="{FF2B5EF4-FFF2-40B4-BE49-F238E27FC236}">
                <a16:creationId xmlns:a16="http://schemas.microsoft.com/office/drawing/2014/main" id="{79D3B33D-B8B4-00AB-3DD7-F8038693780A}"/>
              </a:ext>
            </a:extLst>
          </p:cNvPr>
          <p:cNvSpPr/>
          <p:nvPr/>
        </p:nvSpPr>
        <p:spPr>
          <a:xfrm>
            <a:off x="732372" y="1888238"/>
            <a:ext cx="5118238" cy="1513131"/>
          </a:xfrm>
          <a:prstGeom prst="roundRect">
            <a:avLst>
              <a:gd name="adj" fmla="val 7002"/>
            </a:avLst>
          </a:prstGeom>
          <a:solidFill>
            <a:schemeClr val="bg1"/>
          </a:solidFill>
          <a:ln>
            <a:noFill/>
          </a:ln>
          <a:effectLst>
            <a:outerShdw blurRad="228600" sx="99000" sy="99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035024C2-8023-F17D-C288-18850723B88C}"/>
              </a:ext>
            </a:extLst>
          </p:cNvPr>
          <p:cNvSpPr txBox="1"/>
          <p:nvPr/>
        </p:nvSpPr>
        <p:spPr>
          <a:xfrm>
            <a:off x="1737247" y="2214610"/>
            <a:ext cx="3871816" cy="738664"/>
          </a:xfrm>
          <a:prstGeom prst="rect">
            <a:avLst/>
          </a:prstGeom>
          <a:noFill/>
        </p:spPr>
        <p:txBody>
          <a:bodyPr wrap="square" lIns="91440" tIns="45720" rIns="91440" bIns="45720" rtlCol="0" anchor="t">
            <a:spAutoFit/>
          </a:bodyPr>
          <a:lstStyle/>
          <a:p>
            <a:pPr marL="285750" indent="-285750">
              <a:spcAft>
                <a:spcPts val="600"/>
              </a:spcAft>
              <a:buFont typeface="Arial" panose="020B0604020202020204" pitchFamily="34" charset="0"/>
              <a:buChar char="•"/>
            </a:pPr>
            <a:r>
              <a:rPr lang="en-US" sz="1400" b="1">
                <a:ea typeface="Lato Light"/>
                <a:cs typeface="Lato Light"/>
              </a:rPr>
              <a:t>Page Views: </a:t>
            </a:r>
            <a:r>
              <a:rPr lang="en-US" sz="1400">
                <a:ea typeface="Lato Light"/>
                <a:cs typeface="Lato Light"/>
              </a:rPr>
              <a:t>The total number of pages viewed, including repeated views of a single page.</a:t>
            </a:r>
          </a:p>
        </p:txBody>
      </p:sp>
      <p:grpSp>
        <p:nvGrpSpPr>
          <p:cNvPr id="11" name="Group 10">
            <a:extLst>
              <a:ext uri="{FF2B5EF4-FFF2-40B4-BE49-F238E27FC236}">
                <a16:creationId xmlns:a16="http://schemas.microsoft.com/office/drawing/2014/main" id="{60DF4446-D6B9-0530-FF71-9480F4DA3344}"/>
              </a:ext>
            </a:extLst>
          </p:cNvPr>
          <p:cNvGrpSpPr/>
          <p:nvPr/>
        </p:nvGrpSpPr>
        <p:grpSpPr>
          <a:xfrm>
            <a:off x="951626" y="2680485"/>
            <a:ext cx="671906" cy="670410"/>
            <a:chOff x="9262765" y="-8337"/>
            <a:chExt cx="671906" cy="671906"/>
          </a:xfrm>
        </p:grpSpPr>
        <p:sp>
          <p:nvSpPr>
            <p:cNvPr id="12" name="Freeform: Shape 11">
              <a:extLst>
                <a:ext uri="{FF2B5EF4-FFF2-40B4-BE49-F238E27FC236}">
                  <a16:creationId xmlns:a16="http://schemas.microsoft.com/office/drawing/2014/main" id="{FEA80748-189C-EEBF-9E9F-81775D3AD6D2}"/>
                </a:ext>
              </a:extLst>
            </p:cNvPr>
            <p:cNvSpPr/>
            <p:nvPr/>
          </p:nvSpPr>
          <p:spPr>
            <a:xfrm>
              <a:off x="9335406" y="193199"/>
              <a:ext cx="536152" cy="260936"/>
            </a:xfrm>
            <a:custGeom>
              <a:avLst/>
              <a:gdLst>
                <a:gd name="connsiteX0" fmla="*/ 0 w 521866"/>
                <a:gd name="connsiteY0" fmla="*/ 136142 h 260936"/>
                <a:gd name="connsiteX1" fmla="*/ 163367 w 521866"/>
                <a:gd name="connsiteY1" fmla="*/ 4541 h 260936"/>
                <a:gd name="connsiteX2" fmla="*/ 226899 w 521866"/>
                <a:gd name="connsiteY2" fmla="*/ 2272 h 260936"/>
                <a:gd name="connsiteX3" fmla="*/ 242781 w 521866"/>
                <a:gd name="connsiteY3" fmla="*/ 3 h 260936"/>
                <a:gd name="connsiteX4" fmla="*/ 347155 w 521866"/>
                <a:gd name="connsiteY4" fmla="*/ 4541 h 260936"/>
                <a:gd name="connsiteX5" fmla="*/ 365306 w 521866"/>
                <a:gd name="connsiteY5" fmla="*/ 13617 h 260936"/>
                <a:gd name="connsiteX6" fmla="*/ 383458 w 521866"/>
                <a:gd name="connsiteY6" fmla="*/ 20423 h 260936"/>
                <a:gd name="connsiteX7" fmla="*/ 401610 w 521866"/>
                <a:gd name="connsiteY7" fmla="*/ 24961 h 260936"/>
                <a:gd name="connsiteX8" fmla="*/ 417493 w 521866"/>
                <a:gd name="connsiteY8" fmla="*/ 36306 h 260936"/>
                <a:gd name="connsiteX9" fmla="*/ 431107 w 521866"/>
                <a:gd name="connsiteY9" fmla="*/ 40844 h 260936"/>
                <a:gd name="connsiteX10" fmla="*/ 444721 w 521866"/>
                <a:gd name="connsiteY10" fmla="*/ 49920 h 260936"/>
                <a:gd name="connsiteX11" fmla="*/ 453797 w 521866"/>
                <a:gd name="connsiteY11" fmla="*/ 54458 h 260936"/>
                <a:gd name="connsiteX12" fmla="*/ 476487 w 521866"/>
                <a:gd name="connsiteY12" fmla="*/ 72610 h 260936"/>
                <a:gd name="connsiteX13" fmla="*/ 485563 w 521866"/>
                <a:gd name="connsiteY13" fmla="*/ 86224 h 260936"/>
                <a:gd name="connsiteX14" fmla="*/ 496907 w 521866"/>
                <a:gd name="connsiteY14" fmla="*/ 99838 h 260936"/>
                <a:gd name="connsiteX15" fmla="*/ 503714 w 521866"/>
                <a:gd name="connsiteY15" fmla="*/ 102107 h 260936"/>
                <a:gd name="connsiteX16" fmla="*/ 512790 w 521866"/>
                <a:gd name="connsiteY16" fmla="*/ 117990 h 260936"/>
                <a:gd name="connsiteX17" fmla="*/ 515059 w 521866"/>
                <a:gd name="connsiteY17" fmla="*/ 127066 h 260936"/>
                <a:gd name="connsiteX18" fmla="*/ 519597 w 521866"/>
                <a:gd name="connsiteY18" fmla="*/ 136142 h 260936"/>
                <a:gd name="connsiteX19" fmla="*/ 521866 w 521866"/>
                <a:gd name="connsiteY19" fmla="*/ 142949 h 260936"/>
                <a:gd name="connsiteX20" fmla="*/ 517328 w 521866"/>
                <a:gd name="connsiteY20" fmla="*/ 183790 h 260936"/>
                <a:gd name="connsiteX21" fmla="*/ 515059 w 521866"/>
                <a:gd name="connsiteY21" fmla="*/ 192866 h 260936"/>
                <a:gd name="connsiteX22" fmla="*/ 505983 w 521866"/>
                <a:gd name="connsiteY22" fmla="*/ 206480 h 260936"/>
                <a:gd name="connsiteX23" fmla="*/ 499176 w 521866"/>
                <a:gd name="connsiteY23" fmla="*/ 211018 h 260936"/>
                <a:gd name="connsiteX24" fmla="*/ 492370 w 521866"/>
                <a:gd name="connsiteY24" fmla="*/ 222363 h 260936"/>
                <a:gd name="connsiteX25" fmla="*/ 481025 w 521866"/>
                <a:gd name="connsiteY25" fmla="*/ 229170 h 260936"/>
                <a:gd name="connsiteX26" fmla="*/ 467411 w 521866"/>
                <a:gd name="connsiteY26" fmla="*/ 238246 h 260936"/>
                <a:gd name="connsiteX27" fmla="*/ 458335 w 521866"/>
                <a:gd name="connsiteY27" fmla="*/ 242784 h 260936"/>
                <a:gd name="connsiteX28" fmla="*/ 451528 w 521866"/>
                <a:gd name="connsiteY28" fmla="*/ 247322 h 260936"/>
                <a:gd name="connsiteX29" fmla="*/ 440183 w 521866"/>
                <a:gd name="connsiteY29" fmla="*/ 249591 h 260936"/>
                <a:gd name="connsiteX30" fmla="*/ 426569 w 521866"/>
                <a:gd name="connsiteY30" fmla="*/ 254129 h 260936"/>
                <a:gd name="connsiteX31" fmla="*/ 392534 w 521866"/>
                <a:gd name="connsiteY31" fmla="*/ 260936 h 260936"/>
                <a:gd name="connsiteX32" fmla="*/ 224630 w 521866"/>
                <a:gd name="connsiteY32" fmla="*/ 258667 h 260936"/>
                <a:gd name="connsiteX33" fmla="*/ 204209 w 521866"/>
                <a:gd name="connsiteY33" fmla="*/ 256398 h 260936"/>
                <a:gd name="connsiteX34" fmla="*/ 190595 w 521866"/>
                <a:gd name="connsiteY34" fmla="*/ 251860 h 260936"/>
                <a:gd name="connsiteX35" fmla="*/ 176981 w 521866"/>
                <a:gd name="connsiteY35" fmla="*/ 249591 h 260936"/>
                <a:gd name="connsiteX36" fmla="*/ 165636 w 521866"/>
                <a:gd name="connsiteY36" fmla="*/ 247322 h 260936"/>
                <a:gd name="connsiteX37" fmla="*/ 147484 w 521866"/>
                <a:gd name="connsiteY37" fmla="*/ 240515 h 260936"/>
                <a:gd name="connsiteX38" fmla="*/ 127063 w 521866"/>
                <a:gd name="connsiteY38" fmla="*/ 231439 h 260936"/>
                <a:gd name="connsiteX39" fmla="*/ 111180 w 521866"/>
                <a:gd name="connsiteY39" fmla="*/ 222363 h 260936"/>
                <a:gd name="connsiteX40" fmla="*/ 102104 w 521866"/>
                <a:gd name="connsiteY40" fmla="*/ 220094 h 260936"/>
                <a:gd name="connsiteX41" fmla="*/ 93029 w 521866"/>
                <a:gd name="connsiteY41" fmla="*/ 206480 h 260936"/>
                <a:gd name="connsiteX42" fmla="*/ 79415 w 521866"/>
                <a:gd name="connsiteY42" fmla="*/ 201942 h 260936"/>
                <a:gd name="connsiteX43" fmla="*/ 68070 w 521866"/>
                <a:gd name="connsiteY43" fmla="*/ 195135 h 260936"/>
                <a:gd name="connsiteX44" fmla="*/ 61263 w 521866"/>
                <a:gd name="connsiteY44" fmla="*/ 190597 h 260936"/>
                <a:gd name="connsiteX45" fmla="*/ 40842 w 521866"/>
                <a:gd name="connsiteY45" fmla="*/ 183790 h 260936"/>
                <a:gd name="connsiteX46" fmla="*/ 38573 w 521866"/>
                <a:gd name="connsiteY46" fmla="*/ 176983 h 260936"/>
                <a:gd name="connsiteX47" fmla="*/ 24959 w 521866"/>
                <a:gd name="connsiteY47" fmla="*/ 161100 h 260936"/>
                <a:gd name="connsiteX48" fmla="*/ 13614 w 521866"/>
                <a:gd name="connsiteY48" fmla="*/ 140680 h 260936"/>
                <a:gd name="connsiteX49" fmla="*/ 0 w 521866"/>
                <a:gd name="connsiteY49" fmla="*/ 136142 h 260936"/>
                <a:gd name="connsiteX0" fmla="*/ 0 w 521866"/>
                <a:gd name="connsiteY0" fmla="*/ 136142 h 260936"/>
                <a:gd name="connsiteX1" fmla="*/ 163367 w 521866"/>
                <a:gd name="connsiteY1" fmla="*/ 4541 h 260936"/>
                <a:gd name="connsiteX2" fmla="*/ 226899 w 521866"/>
                <a:gd name="connsiteY2" fmla="*/ 2272 h 260936"/>
                <a:gd name="connsiteX3" fmla="*/ 242781 w 521866"/>
                <a:gd name="connsiteY3" fmla="*/ 3 h 260936"/>
                <a:gd name="connsiteX4" fmla="*/ 347155 w 521866"/>
                <a:gd name="connsiteY4" fmla="*/ 4541 h 260936"/>
                <a:gd name="connsiteX5" fmla="*/ 365306 w 521866"/>
                <a:gd name="connsiteY5" fmla="*/ 13617 h 260936"/>
                <a:gd name="connsiteX6" fmla="*/ 383458 w 521866"/>
                <a:gd name="connsiteY6" fmla="*/ 20423 h 260936"/>
                <a:gd name="connsiteX7" fmla="*/ 401610 w 521866"/>
                <a:gd name="connsiteY7" fmla="*/ 24961 h 260936"/>
                <a:gd name="connsiteX8" fmla="*/ 417493 w 521866"/>
                <a:gd name="connsiteY8" fmla="*/ 36306 h 260936"/>
                <a:gd name="connsiteX9" fmla="*/ 431107 w 521866"/>
                <a:gd name="connsiteY9" fmla="*/ 40844 h 260936"/>
                <a:gd name="connsiteX10" fmla="*/ 444721 w 521866"/>
                <a:gd name="connsiteY10" fmla="*/ 49920 h 260936"/>
                <a:gd name="connsiteX11" fmla="*/ 445463 w 521866"/>
                <a:gd name="connsiteY11" fmla="*/ 63983 h 260936"/>
                <a:gd name="connsiteX12" fmla="*/ 476487 w 521866"/>
                <a:gd name="connsiteY12" fmla="*/ 72610 h 260936"/>
                <a:gd name="connsiteX13" fmla="*/ 485563 w 521866"/>
                <a:gd name="connsiteY13" fmla="*/ 86224 h 260936"/>
                <a:gd name="connsiteX14" fmla="*/ 496907 w 521866"/>
                <a:gd name="connsiteY14" fmla="*/ 99838 h 260936"/>
                <a:gd name="connsiteX15" fmla="*/ 503714 w 521866"/>
                <a:gd name="connsiteY15" fmla="*/ 102107 h 260936"/>
                <a:gd name="connsiteX16" fmla="*/ 512790 w 521866"/>
                <a:gd name="connsiteY16" fmla="*/ 117990 h 260936"/>
                <a:gd name="connsiteX17" fmla="*/ 515059 w 521866"/>
                <a:gd name="connsiteY17" fmla="*/ 127066 h 260936"/>
                <a:gd name="connsiteX18" fmla="*/ 519597 w 521866"/>
                <a:gd name="connsiteY18" fmla="*/ 136142 h 260936"/>
                <a:gd name="connsiteX19" fmla="*/ 521866 w 521866"/>
                <a:gd name="connsiteY19" fmla="*/ 142949 h 260936"/>
                <a:gd name="connsiteX20" fmla="*/ 517328 w 521866"/>
                <a:gd name="connsiteY20" fmla="*/ 183790 h 260936"/>
                <a:gd name="connsiteX21" fmla="*/ 515059 w 521866"/>
                <a:gd name="connsiteY21" fmla="*/ 192866 h 260936"/>
                <a:gd name="connsiteX22" fmla="*/ 505983 w 521866"/>
                <a:gd name="connsiteY22" fmla="*/ 206480 h 260936"/>
                <a:gd name="connsiteX23" fmla="*/ 499176 w 521866"/>
                <a:gd name="connsiteY23" fmla="*/ 211018 h 260936"/>
                <a:gd name="connsiteX24" fmla="*/ 492370 w 521866"/>
                <a:gd name="connsiteY24" fmla="*/ 222363 h 260936"/>
                <a:gd name="connsiteX25" fmla="*/ 481025 w 521866"/>
                <a:gd name="connsiteY25" fmla="*/ 229170 h 260936"/>
                <a:gd name="connsiteX26" fmla="*/ 467411 w 521866"/>
                <a:gd name="connsiteY26" fmla="*/ 238246 h 260936"/>
                <a:gd name="connsiteX27" fmla="*/ 458335 w 521866"/>
                <a:gd name="connsiteY27" fmla="*/ 242784 h 260936"/>
                <a:gd name="connsiteX28" fmla="*/ 451528 w 521866"/>
                <a:gd name="connsiteY28" fmla="*/ 247322 h 260936"/>
                <a:gd name="connsiteX29" fmla="*/ 440183 w 521866"/>
                <a:gd name="connsiteY29" fmla="*/ 249591 h 260936"/>
                <a:gd name="connsiteX30" fmla="*/ 426569 w 521866"/>
                <a:gd name="connsiteY30" fmla="*/ 254129 h 260936"/>
                <a:gd name="connsiteX31" fmla="*/ 392534 w 521866"/>
                <a:gd name="connsiteY31" fmla="*/ 260936 h 260936"/>
                <a:gd name="connsiteX32" fmla="*/ 224630 w 521866"/>
                <a:gd name="connsiteY32" fmla="*/ 258667 h 260936"/>
                <a:gd name="connsiteX33" fmla="*/ 204209 w 521866"/>
                <a:gd name="connsiteY33" fmla="*/ 256398 h 260936"/>
                <a:gd name="connsiteX34" fmla="*/ 190595 w 521866"/>
                <a:gd name="connsiteY34" fmla="*/ 251860 h 260936"/>
                <a:gd name="connsiteX35" fmla="*/ 176981 w 521866"/>
                <a:gd name="connsiteY35" fmla="*/ 249591 h 260936"/>
                <a:gd name="connsiteX36" fmla="*/ 165636 w 521866"/>
                <a:gd name="connsiteY36" fmla="*/ 247322 h 260936"/>
                <a:gd name="connsiteX37" fmla="*/ 147484 w 521866"/>
                <a:gd name="connsiteY37" fmla="*/ 240515 h 260936"/>
                <a:gd name="connsiteX38" fmla="*/ 127063 w 521866"/>
                <a:gd name="connsiteY38" fmla="*/ 231439 h 260936"/>
                <a:gd name="connsiteX39" fmla="*/ 111180 w 521866"/>
                <a:gd name="connsiteY39" fmla="*/ 222363 h 260936"/>
                <a:gd name="connsiteX40" fmla="*/ 102104 w 521866"/>
                <a:gd name="connsiteY40" fmla="*/ 220094 h 260936"/>
                <a:gd name="connsiteX41" fmla="*/ 93029 w 521866"/>
                <a:gd name="connsiteY41" fmla="*/ 206480 h 260936"/>
                <a:gd name="connsiteX42" fmla="*/ 79415 w 521866"/>
                <a:gd name="connsiteY42" fmla="*/ 201942 h 260936"/>
                <a:gd name="connsiteX43" fmla="*/ 68070 w 521866"/>
                <a:gd name="connsiteY43" fmla="*/ 195135 h 260936"/>
                <a:gd name="connsiteX44" fmla="*/ 61263 w 521866"/>
                <a:gd name="connsiteY44" fmla="*/ 190597 h 260936"/>
                <a:gd name="connsiteX45" fmla="*/ 40842 w 521866"/>
                <a:gd name="connsiteY45" fmla="*/ 183790 h 260936"/>
                <a:gd name="connsiteX46" fmla="*/ 38573 w 521866"/>
                <a:gd name="connsiteY46" fmla="*/ 176983 h 260936"/>
                <a:gd name="connsiteX47" fmla="*/ 24959 w 521866"/>
                <a:gd name="connsiteY47" fmla="*/ 161100 h 260936"/>
                <a:gd name="connsiteX48" fmla="*/ 13614 w 521866"/>
                <a:gd name="connsiteY48" fmla="*/ 140680 h 260936"/>
                <a:gd name="connsiteX49" fmla="*/ 0 w 521866"/>
                <a:gd name="connsiteY49" fmla="*/ 136142 h 260936"/>
                <a:gd name="connsiteX0" fmla="*/ 0 w 519619"/>
                <a:gd name="connsiteY0" fmla="*/ 136142 h 260936"/>
                <a:gd name="connsiteX1" fmla="*/ 163367 w 519619"/>
                <a:gd name="connsiteY1" fmla="*/ 4541 h 260936"/>
                <a:gd name="connsiteX2" fmla="*/ 226899 w 519619"/>
                <a:gd name="connsiteY2" fmla="*/ 2272 h 260936"/>
                <a:gd name="connsiteX3" fmla="*/ 242781 w 519619"/>
                <a:gd name="connsiteY3" fmla="*/ 3 h 260936"/>
                <a:gd name="connsiteX4" fmla="*/ 347155 w 519619"/>
                <a:gd name="connsiteY4" fmla="*/ 4541 h 260936"/>
                <a:gd name="connsiteX5" fmla="*/ 365306 w 519619"/>
                <a:gd name="connsiteY5" fmla="*/ 13617 h 260936"/>
                <a:gd name="connsiteX6" fmla="*/ 383458 w 519619"/>
                <a:gd name="connsiteY6" fmla="*/ 20423 h 260936"/>
                <a:gd name="connsiteX7" fmla="*/ 401610 w 519619"/>
                <a:gd name="connsiteY7" fmla="*/ 24961 h 260936"/>
                <a:gd name="connsiteX8" fmla="*/ 417493 w 519619"/>
                <a:gd name="connsiteY8" fmla="*/ 36306 h 260936"/>
                <a:gd name="connsiteX9" fmla="*/ 431107 w 519619"/>
                <a:gd name="connsiteY9" fmla="*/ 40844 h 260936"/>
                <a:gd name="connsiteX10" fmla="*/ 444721 w 519619"/>
                <a:gd name="connsiteY10" fmla="*/ 49920 h 260936"/>
                <a:gd name="connsiteX11" fmla="*/ 445463 w 519619"/>
                <a:gd name="connsiteY11" fmla="*/ 63983 h 260936"/>
                <a:gd name="connsiteX12" fmla="*/ 476487 w 519619"/>
                <a:gd name="connsiteY12" fmla="*/ 72610 h 260936"/>
                <a:gd name="connsiteX13" fmla="*/ 485563 w 519619"/>
                <a:gd name="connsiteY13" fmla="*/ 86224 h 260936"/>
                <a:gd name="connsiteX14" fmla="*/ 496907 w 519619"/>
                <a:gd name="connsiteY14" fmla="*/ 99838 h 260936"/>
                <a:gd name="connsiteX15" fmla="*/ 503714 w 519619"/>
                <a:gd name="connsiteY15" fmla="*/ 102107 h 260936"/>
                <a:gd name="connsiteX16" fmla="*/ 512790 w 519619"/>
                <a:gd name="connsiteY16" fmla="*/ 117990 h 260936"/>
                <a:gd name="connsiteX17" fmla="*/ 515059 w 519619"/>
                <a:gd name="connsiteY17" fmla="*/ 127066 h 260936"/>
                <a:gd name="connsiteX18" fmla="*/ 519597 w 519619"/>
                <a:gd name="connsiteY18" fmla="*/ 136142 h 260936"/>
                <a:gd name="connsiteX19" fmla="*/ 517103 w 519619"/>
                <a:gd name="connsiteY19" fmla="*/ 147712 h 260936"/>
                <a:gd name="connsiteX20" fmla="*/ 517328 w 519619"/>
                <a:gd name="connsiteY20" fmla="*/ 183790 h 260936"/>
                <a:gd name="connsiteX21" fmla="*/ 515059 w 519619"/>
                <a:gd name="connsiteY21" fmla="*/ 192866 h 260936"/>
                <a:gd name="connsiteX22" fmla="*/ 505983 w 519619"/>
                <a:gd name="connsiteY22" fmla="*/ 206480 h 260936"/>
                <a:gd name="connsiteX23" fmla="*/ 499176 w 519619"/>
                <a:gd name="connsiteY23" fmla="*/ 211018 h 260936"/>
                <a:gd name="connsiteX24" fmla="*/ 492370 w 519619"/>
                <a:gd name="connsiteY24" fmla="*/ 222363 h 260936"/>
                <a:gd name="connsiteX25" fmla="*/ 481025 w 519619"/>
                <a:gd name="connsiteY25" fmla="*/ 229170 h 260936"/>
                <a:gd name="connsiteX26" fmla="*/ 467411 w 519619"/>
                <a:gd name="connsiteY26" fmla="*/ 238246 h 260936"/>
                <a:gd name="connsiteX27" fmla="*/ 458335 w 519619"/>
                <a:gd name="connsiteY27" fmla="*/ 242784 h 260936"/>
                <a:gd name="connsiteX28" fmla="*/ 451528 w 519619"/>
                <a:gd name="connsiteY28" fmla="*/ 247322 h 260936"/>
                <a:gd name="connsiteX29" fmla="*/ 440183 w 519619"/>
                <a:gd name="connsiteY29" fmla="*/ 249591 h 260936"/>
                <a:gd name="connsiteX30" fmla="*/ 426569 w 519619"/>
                <a:gd name="connsiteY30" fmla="*/ 254129 h 260936"/>
                <a:gd name="connsiteX31" fmla="*/ 392534 w 519619"/>
                <a:gd name="connsiteY31" fmla="*/ 260936 h 260936"/>
                <a:gd name="connsiteX32" fmla="*/ 224630 w 519619"/>
                <a:gd name="connsiteY32" fmla="*/ 258667 h 260936"/>
                <a:gd name="connsiteX33" fmla="*/ 204209 w 519619"/>
                <a:gd name="connsiteY33" fmla="*/ 256398 h 260936"/>
                <a:gd name="connsiteX34" fmla="*/ 190595 w 519619"/>
                <a:gd name="connsiteY34" fmla="*/ 251860 h 260936"/>
                <a:gd name="connsiteX35" fmla="*/ 176981 w 519619"/>
                <a:gd name="connsiteY35" fmla="*/ 249591 h 260936"/>
                <a:gd name="connsiteX36" fmla="*/ 165636 w 519619"/>
                <a:gd name="connsiteY36" fmla="*/ 247322 h 260936"/>
                <a:gd name="connsiteX37" fmla="*/ 147484 w 519619"/>
                <a:gd name="connsiteY37" fmla="*/ 240515 h 260936"/>
                <a:gd name="connsiteX38" fmla="*/ 127063 w 519619"/>
                <a:gd name="connsiteY38" fmla="*/ 231439 h 260936"/>
                <a:gd name="connsiteX39" fmla="*/ 111180 w 519619"/>
                <a:gd name="connsiteY39" fmla="*/ 222363 h 260936"/>
                <a:gd name="connsiteX40" fmla="*/ 102104 w 519619"/>
                <a:gd name="connsiteY40" fmla="*/ 220094 h 260936"/>
                <a:gd name="connsiteX41" fmla="*/ 93029 w 519619"/>
                <a:gd name="connsiteY41" fmla="*/ 206480 h 260936"/>
                <a:gd name="connsiteX42" fmla="*/ 79415 w 519619"/>
                <a:gd name="connsiteY42" fmla="*/ 201942 h 260936"/>
                <a:gd name="connsiteX43" fmla="*/ 68070 w 519619"/>
                <a:gd name="connsiteY43" fmla="*/ 195135 h 260936"/>
                <a:gd name="connsiteX44" fmla="*/ 61263 w 519619"/>
                <a:gd name="connsiteY44" fmla="*/ 190597 h 260936"/>
                <a:gd name="connsiteX45" fmla="*/ 40842 w 519619"/>
                <a:gd name="connsiteY45" fmla="*/ 183790 h 260936"/>
                <a:gd name="connsiteX46" fmla="*/ 38573 w 519619"/>
                <a:gd name="connsiteY46" fmla="*/ 176983 h 260936"/>
                <a:gd name="connsiteX47" fmla="*/ 24959 w 519619"/>
                <a:gd name="connsiteY47" fmla="*/ 161100 h 260936"/>
                <a:gd name="connsiteX48" fmla="*/ 13614 w 519619"/>
                <a:gd name="connsiteY48" fmla="*/ 140680 h 260936"/>
                <a:gd name="connsiteX49" fmla="*/ 0 w 519619"/>
                <a:gd name="connsiteY49" fmla="*/ 136142 h 260936"/>
                <a:gd name="connsiteX0" fmla="*/ 0 w 519619"/>
                <a:gd name="connsiteY0" fmla="*/ 136142 h 260936"/>
                <a:gd name="connsiteX1" fmla="*/ 163367 w 519619"/>
                <a:gd name="connsiteY1" fmla="*/ 4541 h 260936"/>
                <a:gd name="connsiteX2" fmla="*/ 226899 w 519619"/>
                <a:gd name="connsiteY2" fmla="*/ 2272 h 260936"/>
                <a:gd name="connsiteX3" fmla="*/ 242781 w 519619"/>
                <a:gd name="connsiteY3" fmla="*/ 3 h 260936"/>
                <a:gd name="connsiteX4" fmla="*/ 347155 w 519619"/>
                <a:gd name="connsiteY4" fmla="*/ 4541 h 260936"/>
                <a:gd name="connsiteX5" fmla="*/ 365306 w 519619"/>
                <a:gd name="connsiteY5" fmla="*/ 13617 h 260936"/>
                <a:gd name="connsiteX6" fmla="*/ 383458 w 519619"/>
                <a:gd name="connsiteY6" fmla="*/ 20423 h 260936"/>
                <a:gd name="connsiteX7" fmla="*/ 401610 w 519619"/>
                <a:gd name="connsiteY7" fmla="*/ 24961 h 260936"/>
                <a:gd name="connsiteX8" fmla="*/ 417493 w 519619"/>
                <a:gd name="connsiteY8" fmla="*/ 36306 h 260936"/>
                <a:gd name="connsiteX9" fmla="*/ 431107 w 519619"/>
                <a:gd name="connsiteY9" fmla="*/ 40844 h 260936"/>
                <a:gd name="connsiteX10" fmla="*/ 444721 w 519619"/>
                <a:gd name="connsiteY10" fmla="*/ 49920 h 260936"/>
                <a:gd name="connsiteX11" fmla="*/ 445463 w 519619"/>
                <a:gd name="connsiteY11" fmla="*/ 63983 h 260936"/>
                <a:gd name="connsiteX12" fmla="*/ 476487 w 519619"/>
                <a:gd name="connsiteY12" fmla="*/ 72610 h 260936"/>
                <a:gd name="connsiteX13" fmla="*/ 485563 w 519619"/>
                <a:gd name="connsiteY13" fmla="*/ 86224 h 260936"/>
                <a:gd name="connsiteX14" fmla="*/ 496907 w 519619"/>
                <a:gd name="connsiteY14" fmla="*/ 99838 h 260936"/>
                <a:gd name="connsiteX15" fmla="*/ 503714 w 519619"/>
                <a:gd name="connsiteY15" fmla="*/ 102107 h 260936"/>
                <a:gd name="connsiteX16" fmla="*/ 512790 w 519619"/>
                <a:gd name="connsiteY16" fmla="*/ 117990 h 260936"/>
                <a:gd name="connsiteX17" fmla="*/ 515059 w 519619"/>
                <a:gd name="connsiteY17" fmla="*/ 127066 h 260936"/>
                <a:gd name="connsiteX18" fmla="*/ 519597 w 519619"/>
                <a:gd name="connsiteY18" fmla="*/ 136142 h 260936"/>
                <a:gd name="connsiteX19" fmla="*/ 517103 w 519619"/>
                <a:gd name="connsiteY19" fmla="*/ 147712 h 260936"/>
                <a:gd name="connsiteX20" fmla="*/ 517328 w 519619"/>
                <a:gd name="connsiteY20" fmla="*/ 183790 h 260936"/>
                <a:gd name="connsiteX21" fmla="*/ 515059 w 519619"/>
                <a:gd name="connsiteY21" fmla="*/ 192866 h 260936"/>
                <a:gd name="connsiteX22" fmla="*/ 505983 w 519619"/>
                <a:gd name="connsiteY22" fmla="*/ 206480 h 260936"/>
                <a:gd name="connsiteX23" fmla="*/ 499176 w 519619"/>
                <a:gd name="connsiteY23" fmla="*/ 211018 h 260936"/>
                <a:gd name="connsiteX24" fmla="*/ 454270 w 519619"/>
                <a:gd name="connsiteY24" fmla="*/ 222363 h 260936"/>
                <a:gd name="connsiteX25" fmla="*/ 481025 w 519619"/>
                <a:gd name="connsiteY25" fmla="*/ 229170 h 260936"/>
                <a:gd name="connsiteX26" fmla="*/ 467411 w 519619"/>
                <a:gd name="connsiteY26" fmla="*/ 238246 h 260936"/>
                <a:gd name="connsiteX27" fmla="*/ 458335 w 519619"/>
                <a:gd name="connsiteY27" fmla="*/ 242784 h 260936"/>
                <a:gd name="connsiteX28" fmla="*/ 451528 w 519619"/>
                <a:gd name="connsiteY28" fmla="*/ 247322 h 260936"/>
                <a:gd name="connsiteX29" fmla="*/ 440183 w 519619"/>
                <a:gd name="connsiteY29" fmla="*/ 249591 h 260936"/>
                <a:gd name="connsiteX30" fmla="*/ 426569 w 519619"/>
                <a:gd name="connsiteY30" fmla="*/ 254129 h 260936"/>
                <a:gd name="connsiteX31" fmla="*/ 392534 w 519619"/>
                <a:gd name="connsiteY31" fmla="*/ 260936 h 260936"/>
                <a:gd name="connsiteX32" fmla="*/ 224630 w 519619"/>
                <a:gd name="connsiteY32" fmla="*/ 258667 h 260936"/>
                <a:gd name="connsiteX33" fmla="*/ 204209 w 519619"/>
                <a:gd name="connsiteY33" fmla="*/ 256398 h 260936"/>
                <a:gd name="connsiteX34" fmla="*/ 190595 w 519619"/>
                <a:gd name="connsiteY34" fmla="*/ 251860 h 260936"/>
                <a:gd name="connsiteX35" fmla="*/ 176981 w 519619"/>
                <a:gd name="connsiteY35" fmla="*/ 249591 h 260936"/>
                <a:gd name="connsiteX36" fmla="*/ 165636 w 519619"/>
                <a:gd name="connsiteY36" fmla="*/ 247322 h 260936"/>
                <a:gd name="connsiteX37" fmla="*/ 147484 w 519619"/>
                <a:gd name="connsiteY37" fmla="*/ 240515 h 260936"/>
                <a:gd name="connsiteX38" fmla="*/ 127063 w 519619"/>
                <a:gd name="connsiteY38" fmla="*/ 231439 h 260936"/>
                <a:gd name="connsiteX39" fmla="*/ 111180 w 519619"/>
                <a:gd name="connsiteY39" fmla="*/ 222363 h 260936"/>
                <a:gd name="connsiteX40" fmla="*/ 102104 w 519619"/>
                <a:gd name="connsiteY40" fmla="*/ 220094 h 260936"/>
                <a:gd name="connsiteX41" fmla="*/ 93029 w 519619"/>
                <a:gd name="connsiteY41" fmla="*/ 206480 h 260936"/>
                <a:gd name="connsiteX42" fmla="*/ 79415 w 519619"/>
                <a:gd name="connsiteY42" fmla="*/ 201942 h 260936"/>
                <a:gd name="connsiteX43" fmla="*/ 68070 w 519619"/>
                <a:gd name="connsiteY43" fmla="*/ 195135 h 260936"/>
                <a:gd name="connsiteX44" fmla="*/ 61263 w 519619"/>
                <a:gd name="connsiteY44" fmla="*/ 190597 h 260936"/>
                <a:gd name="connsiteX45" fmla="*/ 40842 w 519619"/>
                <a:gd name="connsiteY45" fmla="*/ 183790 h 260936"/>
                <a:gd name="connsiteX46" fmla="*/ 38573 w 519619"/>
                <a:gd name="connsiteY46" fmla="*/ 176983 h 260936"/>
                <a:gd name="connsiteX47" fmla="*/ 24959 w 519619"/>
                <a:gd name="connsiteY47" fmla="*/ 161100 h 260936"/>
                <a:gd name="connsiteX48" fmla="*/ 13614 w 519619"/>
                <a:gd name="connsiteY48" fmla="*/ 140680 h 260936"/>
                <a:gd name="connsiteX49" fmla="*/ 0 w 519619"/>
                <a:gd name="connsiteY49" fmla="*/ 136142 h 260936"/>
                <a:gd name="connsiteX0" fmla="*/ 0 w 519619"/>
                <a:gd name="connsiteY0" fmla="*/ 136142 h 260936"/>
                <a:gd name="connsiteX1" fmla="*/ 163367 w 519619"/>
                <a:gd name="connsiteY1" fmla="*/ 4541 h 260936"/>
                <a:gd name="connsiteX2" fmla="*/ 226899 w 519619"/>
                <a:gd name="connsiteY2" fmla="*/ 2272 h 260936"/>
                <a:gd name="connsiteX3" fmla="*/ 242781 w 519619"/>
                <a:gd name="connsiteY3" fmla="*/ 3 h 260936"/>
                <a:gd name="connsiteX4" fmla="*/ 347155 w 519619"/>
                <a:gd name="connsiteY4" fmla="*/ 4541 h 260936"/>
                <a:gd name="connsiteX5" fmla="*/ 365306 w 519619"/>
                <a:gd name="connsiteY5" fmla="*/ 13617 h 260936"/>
                <a:gd name="connsiteX6" fmla="*/ 383458 w 519619"/>
                <a:gd name="connsiteY6" fmla="*/ 20423 h 260936"/>
                <a:gd name="connsiteX7" fmla="*/ 401610 w 519619"/>
                <a:gd name="connsiteY7" fmla="*/ 24961 h 260936"/>
                <a:gd name="connsiteX8" fmla="*/ 417493 w 519619"/>
                <a:gd name="connsiteY8" fmla="*/ 36306 h 260936"/>
                <a:gd name="connsiteX9" fmla="*/ 431107 w 519619"/>
                <a:gd name="connsiteY9" fmla="*/ 40844 h 260936"/>
                <a:gd name="connsiteX10" fmla="*/ 444721 w 519619"/>
                <a:gd name="connsiteY10" fmla="*/ 49920 h 260936"/>
                <a:gd name="connsiteX11" fmla="*/ 445463 w 519619"/>
                <a:gd name="connsiteY11" fmla="*/ 63983 h 260936"/>
                <a:gd name="connsiteX12" fmla="*/ 476487 w 519619"/>
                <a:gd name="connsiteY12" fmla="*/ 72610 h 260936"/>
                <a:gd name="connsiteX13" fmla="*/ 485563 w 519619"/>
                <a:gd name="connsiteY13" fmla="*/ 86224 h 260936"/>
                <a:gd name="connsiteX14" fmla="*/ 496907 w 519619"/>
                <a:gd name="connsiteY14" fmla="*/ 99838 h 260936"/>
                <a:gd name="connsiteX15" fmla="*/ 503714 w 519619"/>
                <a:gd name="connsiteY15" fmla="*/ 102107 h 260936"/>
                <a:gd name="connsiteX16" fmla="*/ 512790 w 519619"/>
                <a:gd name="connsiteY16" fmla="*/ 117990 h 260936"/>
                <a:gd name="connsiteX17" fmla="*/ 515059 w 519619"/>
                <a:gd name="connsiteY17" fmla="*/ 127066 h 260936"/>
                <a:gd name="connsiteX18" fmla="*/ 519597 w 519619"/>
                <a:gd name="connsiteY18" fmla="*/ 136142 h 260936"/>
                <a:gd name="connsiteX19" fmla="*/ 517103 w 519619"/>
                <a:gd name="connsiteY19" fmla="*/ 147712 h 260936"/>
                <a:gd name="connsiteX20" fmla="*/ 517328 w 519619"/>
                <a:gd name="connsiteY20" fmla="*/ 183790 h 260936"/>
                <a:gd name="connsiteX21" fmla="*/ 491247 w 519619"/>
                <a:gd name="connsiteY21" fmla="*/ 192866 h 260936"/>
                <a:gd name="connsiteX22" fmla="*/ 505983 w 519619"/>
                <a:gd name="connsiteY22" fmla="*/ 206480 h 260936"/>
                <a:gd name="connsiteX23" fmla="*/ 499176 w 519619"/>
                <a:gd name="connsiteY23" fmla="*/ 211018 h 260936"/>
                <a:gd name="connsiteX24" fmla="*/ 454270 w 519619"/>
                <a:gd name="connsiteY24" fmla="*/ 222363 h 260936"/>
                <a:gd name="connsiteX25" fmla="*/ 481025 w 519619"/>
                <a:gd name="connsiteY25" fmla="*/ 229170 h 260936"/>
                <a:gd name="connsiteX26" fmla="*/ 467411 w 519619"/>
                <a:gd name="connsiteY26" fmla="*/ 238246 h 260936"/>
                <a:gd name="connsiteX27" fmla="*/ 458335 w 519619"/>
                <a:gd name="connsiteY27" fmla="*/ 242784 h 260936"/>
                <a:gd name="connsiteX28" fmla="*/ 451528 w 519619"/>
                <a:gd name="connsiteY28" fmla="*/ 247322 h 260936"/>
                <a:gd name="connsiteX29" fmla="*/ 440183 w 519619"/>
                <a:gd name="connsiteY29" fmla="*/ 249591 h 260936"/>
                <a:gd name="connsiteX30" fmla="*/ 426569 w 519619"/>
                <a:gd name="connsiteY30" fmla="*/ 254129 h 260936"/>
                <a:gd name="connsiteX31" fmla="*/ 392534 w 519619"/>
                <a:gd name="connsiteY31" fmla="*/ 260936 h 260936"/>
                <a:gd name="connsiteX32" fmla="*/ 224630 w 519619"/>
                <a:gd name="connsiteY32" fmla="*/ 258667 h 260936"/>
                <a:gd name="connsiteX33" fmla="*/ 204209 w 519619"/>
                <a:gd name="connsiteY33" fmla="*/ 256398 h 260936"/>
                <a:gd name="connsiteX34" fmla="*/ 190595 w 519619"/>
                <a:gd name="connsiteY34" fmla="*/ 251860 h 260936"/>
                <a:gd name="connsiteX35" fmla="*/ 176981 w 519619"/>
                <a:gd name="connsiteY35" fmla="*/ 249591 h 260936"/>
                <a:gd name="connsiteX36" fmla="*/ 165636 w 519619"/>
                <a:gd name="connsiteY36" fmla="*/ 247322 h 260936"/>
                <a:gd name="connsiteX37" fmla="*/ 147484 w 519619"/>
                <a:gd name="connsiteY37" fmla="*/ 240515 h 260936"/>
                <a:gd name="connsiteX38" fmla="*/ 127063 w 519619"/>
                <a:gd name="connsiteY38" fmla="*/ 231439 h 260936"/>
                <a:gd name="connsiteX39" fmla="*/ 111180 w 519619"/>
                <a:gd name="connsiteY39" fmla="*/ 222363 h 260936"/>
                <a:gd name="connsiteX40" fmla="*/ 102104 w 519619"/>
                <a:gd name="connsiteY40" fmla="*/ 220094 h 260936"/>
                <a:gd name="connsiteX41" fmla="*/ 93029 w 519619"/>
                <a:gd name="connsiteY41" fmla="*/ 206480 h 260936"/>
                <a:gd name="connsiteX42" fmla="*/ 79415 w 519619"/>
                <a:gd name="connsiteY42" fmla="*/ 201942 h 260936"/>
                <a:gd name="connsiteX43" fmla="*/ 68070 w 519619"/>
                <a:gd name="connsiteY43" fmla="*/ 195135 h 260936"/>
                <a:gd name="connsiteX44" fmla="*/ 61263 w 519619"/>
                <a:gd name="connsiteY44" fmla="*/ 190597 h 260936"/>
                <a:gd name="connsiteX45" fmla="*/ 40842 w 519619"/>
                <a:gd name="connsiteY45" fmla="*/ 183790 h 260936"/>
                <a:gd name="connsiteX46" fmla="*/ 38573 w 519619"/>
                <a:gd name="connsiteY46" fmla="*/ 176983 h 260936"/>
                <a:gd name="connsiteX47" fmla="*/ 24959 w 519619"/>
                <a:gd name="connsiteY47" fmla="*/ 161100 h 260936"/>
                <a:gd name="connsiteX48" fmla="*/ 13614 w 519619"/>
                <a:gd name="connsiteY48" fmla="*/ 140680 h 260936"/>
                <a:gd name="connsiteX49" fmla="*/ 0 w 519619"/>
                <a:gd name="connsiteY49" fmla="*/ 136142 h 260936"/>
                <a:gd name="connsiteX0" fmla="*/ 0 w 519619"/>
                <a:gd name="connsiteY0" fmla="*/ 136142 h 260936"/>
                <a:gd name="connsiteX1" fmla="*/ 163367 w 519619"/>
                <a:gd name="connsiteY1" fmla="*/ 4541 h 260936"/>
                <a:gd name="connsiteX2" fmla="*/ 226899 w 519619"/>
                <a:gd name="connsiteY2" fmla="*/ 2272 h 260936"/>
                <a:gd name="connsiteX3" fmla="*/ 242781 w 519619"/>
                <a:gd name="connsiteY3" fmla="*/ 3 h 260936"/>
                <a:gd name="connsiteX4" fmla="*/ 347155 w 519619"/>
                <a:gd name="connsiteY4" fmla="*/ 4541 h 260936"/>
                <a:gd name="connsiteX5" fmla="*/ 365306 w 519619"/>
                <a:gd name="connsiteY5" fmla="*/ 13617 h 260936"/>
                <a:gd name="connsiteX6" fmla="*/ 383458 w 519619"/>
                <a:gd name="connsiteY6" fmla="*/ 20423 h 260936"/>
                <a:gd name="connsiteX7" fmla="*/ 401610 w 519619"/>
                <a:gd name="connsiteY7" fmla="*/ 24961 h 260936"/>
                <a:gd name="connsiteX8" fmla="*/ 417493 w 519619"/>
                <a:gd name="connsiteY8" fmla="*/ 36306 h 260936"/>
                <a:gd name="connsiteX9" fmla="*/ 431107 w 519619"/>
                <a:gd name="connsiteY9" fmla="*/ 40844 h 260936"/>
                <a:gd name="connsiteX10" fmla="*/ 444721 w 519619"/>
                <a:gd name="connsiteY10" fmla="*/ 49920 h 260936"/>
                <a:gd name="connsiteX11" fmla="*/ 445463 w 519619"/>
                <a:gd name="connsiteY11" fmla="*/ 63983 h 260936"/>
                <a:gd name="connsiteX12" fmla="*/ 476487 w 519619"/>
                <a:gd name="connsiteY12" fmla="*/ 72610 h 260936"/>
                <a:gd name="connsiteX13" fmla="*/ 485563 w 519619"/>
                <a:gd name="connsiteY13" fmla="*/ 86224 h 260936"/>
                <a:gd name="connsiteX14" fmla="*/ 496907 w 519619"/>
                <a:gd name="connsiteY14" fmla="*/ 99838 h 260936"/>
                <a:gd name="connsiteX15" fmla="*/ 503714 w 519619"/>
                <a:gd name="connsiteY15" fmla="*/ 102107 h 260936"/>
                <a:gd name="connsiteX16" fmla="*/ 512790 w 519619"/>
                <a:gd name="connsiteY16" fmla="*/ 117990 h 260936"/>
                <a:gd name="connsiteX17" fmla="*/ 515059 w 519619"/>
                <a:gd name="connsiteY17" fmla="*/ 127066 h 260936"/>
                <a:gd name="connsiteX18" fmla="*/ 519597 w 519619"/>
                <a:gd name="connsiteY18" fmla="*/ 136142 h 260936"/>
                <a:gd name="connsiteX19" fmla="*/ 517103 w 519619"/>
                <a:gd name="connsiteY19" fmla="*/ 147712 h 260936"/>
                <a:gd name="connsiteX20" fmla="*/ 493516 w 519619"/>
                <a:gd name="connsiteY20" fmla="*/ 184980 h 260936"/>
                <a:gd name="connsiteX21" fmla="*/ 491247 w 519619"/>
                <a:gd name="connsiteY21" fmla="*/ 192866 h 260936"/>
                <a:gd name="connsiteX22" fmla="*/ 505983 w 519619"/>
                <a:gd name="connsiteY22" fmla="*/ 206480 h 260936"/>
                <a:gd name="connsiteX23" fmla="*/ 499176 w 519619"/>
                <a:gd name="connsiteY23" fmla="*/ 211018 h 260936"/>
                <a:gd name="connsiteX24" fmla="*/ 454270 w 519619"/>
                <a:gd name="connsiteY24" fmla="*/ 222363 h 260936"/>
                <a:gd name="connsiteX25" fmla="*/ 481025 w 519619"/>
                <a:gd name="connsiteY25" fmla="*/ 229170 h 260936"/>
                <a:gd name="connsiteX26" fmla="*/ 467411 w 519619"/>
                <a:gd name="connsiteY26" fmla="*/ 238246 h 260936"/>
                <a:gd name="connsiteX27" fmla="*/ 458335 w 519619"/>
                <a:gd name="connsiteY27" fmla="*/ 242784 h 260936"/>
                <a:gd name="connsiteX28" fmla="*/ 451528 w 519619"/>
                <a:gd name="connsiteY28" fmla="*/ 247322 h 260936"/>
                <a:gd name="connsiteX29" fmla="*/ 440183 w 519619"/>
                <a:gd name="connsiteY29" fmla="*/ 249591 h 260936"/>
                <a:gd name="connsiteX30" fmla="*/ 426569 w 519619"/>
                <a:gd name="connsiteY30" fmla="*/ 254129 h 260936"/>
                <a:gd name="connsiteX31" fmla="*/ 392534 w 519619"/>
                <a:gd name="connsiteY31" fmla="*/ 260936 h 260936"/>
                <a:gd name="connsiteX32" fmla="*/ 224630 w 519619"/>
                <a:gd name="connsiteY32" fmla="*/ 258667 h 260936"/>
                <a:gd name="connsiteX33" fmla="*/ 204209 w 519619"/>
                <a:gd name="connsiteY33" fmla="*/ 256398 h 260936"/>
                <a:gd name="connsiteX34" fmla="*/ 190595 w 519619"/>
                <a:gd name="connsiteY34" fmla="*/ 251860 h 260936"/>
                <a:gd name="connsiteX35" fmla="*/ 176981 w 519619"/>
                <a:gd name="connsiteY35" fmla="*/ 249591 h 260936"/>
                <a:gd name="connsiteX36" fmla="*/ 165636 w 519619"/>
                <a:gd name="connsiteY36" fmla="*/ 247322 h 260936"/>
                <a:gd name="connsiteX37" fmla="*/ 147484 w 519619"/>
                <a:gd name="connsiteY37" fmla="*/ 240515 h 260936"/>
                <a:gd name="connsiteX38" fmla="*/ 127063 w 519619"/>
                <a:gd name="connsiteY38" fmla="*/ 231439 h 260936"/>
                <a:gd name="connsiteX39" fmla="*/ 111180 w 519619"/>
                <a:gd name="connsiteY39" fmla="*/ 222363 h 260936"/>
                <a:gd name="connsiteX40" fmla="*/ 102104 w 519619"/>
                <a:gd name="connsiteY40" fmla="*/ 220094 h 260936"/>
                <a:gd name="connsiteX41" fmla="*/ 93029 w 519619"/>
                <a:gd name="connsiteY41" fmla="*/ 206480 h 260936"/>
                <a:gd name="connsiteX42" fmla="*/ 79415 w 519619"/>
                <a:gd name="connsiteY42" fmla="*/ 201942 h 260936"/>
                <a:gd name="connsiteX43" fmla="*/ 68070 w 519619"/>
                <a:gd name="connsiteY43" fmla="*/ 195135 h 260936"/>
                <a:gd name="connsiteX44" fmla="*/ 61263 w 519619"/>
                <a:gd name="connsiteY44" fmla="*/ 190597 h 260936"/>
                <a:gd name="connsiteX45" fmla="*/ 40842 w 519619"/>
                <a:gd name="connsiteY45" fmla="*/ 183790 h 260936"/>
                <a:gd name="connsiteX46" fmla="*/ 38573 w 519619"/>
                <a:gd name="connsiteY46" fmla="*/ 176983 h 260936"/>
                <a:gd name="connsiteX47" fmla="*/ 24959 w 519619"/>
                <a:gd name="connsiteY47" fmla="*/ 161100 h 260936"/>
                <a:gd name="connsiteX48" fmla="*/ 13614 w 519619"/>
                <a:gd name="connsiteY48" fmla="*/ 140680 h 260936"/>
                <a:gd name="connsiteX49" fmla="*/ 0 w 519619"/>
                <a:gd name="connsiteY49" fmla="*/ 136142 h 260936"/>
                <a:gd name="connsiteX0" fmla="*/ 0 w 520406"/>
                <a:gd name="connsiteY0" fmla="*/ 136142 h 260936"/>
                <a:gd name="connsiteX1" fmla="*/ 163367 w 520406"/>
                <a:gd name="connsiteY1" fmla="*/ 4541 h 260936"/>
                <a:gd name="connsiteX2" fmla="*/ 226899 w 520406"/>
                <a:gd name="connsiteY2" fmla="*/ 2272 h 260936"/>
                <a:gd name="connsiteX3" fmla="*/ 242781 w 520406"/>
                <a:gd name="connsiteY3" fmla="*/ 3 h 260936"/>
                <a:gd name="connsiteX4" fmla="*/ 347155 w 520406"/>
                <a:gd name="connsiteY4" fmla="*/ 4541 h 260936"/>
                <a:gd name="connsiteX5" fmla="*/ 365306 w 520406"/>
                <a:gd name="connsiteY5" fmla="*/ 13617 h 260936"/>
                <a:gd name="connsiteX6" fmla="*/ 383458 w 520406"/>
                <a:gd name="connsiteY6" fmla="*/ 20423 h 260936"/>
                <a:gd name="connsiteX7" fmla="*/ 401610 w 520406"/>
                <a:gd name="connsiteY7" fmla="*/ 24961 h 260936"/>
                <a:gd name="connsiteX8" fmla="*/ 417493 w 520406"/>
                <a:gd name="connsiteY8" fmla="*/ 36306 h 260936"/>
                <a:gd name="connsiteX9" fmla="*/ 431107 w 520406"/>
                <a:gd name="connsiteY9" fmla="*/ 40844 h 260936"/>
                <a:gd name="connsiteX10" fmla="*/ 444721 w 520406"/>
                <a:gd name="connsiteY10" fmla="*/ 49920 h 260936"/>
                <a:gd name="connsiteX11" fmla="*/ 445463 w 520406"/>
                <a:gd name="connsiteY11" fmla="*/ 63983 h 260936"/>
                <a:gd name="connsiteX12" fmla="*/ 476487 w 520406"/>
                <a:gd name="connsiteY12" fmla="*/ 72610 h 260936"/>
                <a:gd name="connsiteX13" fmla="*/ 485563 w 520406"/>
                <a:gd name="connsiteY13" fmla="*/ 86224 h 260936"/>
                <a:gd name="connsiteX14" fmla="*/ 496907 w 520406"/>
                <a:gd name="connsiteY14" fmla="*/ 99838 h 260936"/>
                <a:gd name="connsiteX15" fmla="*/ 503714 w 520406"/>
                <a:gd name="connsiteY15" fmla="*/ 102107 h 260936"/>
                <a:gd name="connsiteX16" fmla="*/ 512790 w 520406"/>
                <a:gd name="connsiteY16" fmla="*/ 117990 h 260936"/>
                <a:gd name="connsiteX17" fmla="*/ 515059 w 520406"/>
                <a:gd name="connsiteY17" fmla="*/ 127066 h 260936"/>
                <a:gd name="connsiteX18" fmla="*/ 519597 w 520406"/>
                <a:gd name="connsiteY18" fmla="*/ 136142 h 260936"/>
                <a:gd name="connsiteX19" fmla="*/ 496862 w 520406"/>
                <a:gd name="connsiteY19" fmla="*/ 152474 h 260936"/>
                <a:gd name="connsiteX20" fmla="*/ 493516 w 520406"/>
                <a:gd name="connsiteY20" fmla="*/ 184980 h 260936"/>
                <a:gd name="connsiteX21" fmla="*/ 491247 w 520406"/>
                <a:gd name="connsiteY21" fmla="*/ 192866 h 260936"/>
                <a:gd name="connsiteX22" fmla="*/ 505983 w 520406"/>
                <a:gd name="connsiteY22" fmla="*/ 206480 h 260936"/>
                <a:gd name="connsiteX23" fmla="*/ 499176 w 520406"/>
                <a:gd name="connsiteY23" fmla="*/ 211018 h 260936"/>
                <a:gd name="connsiteX24" fmla="*/ 454270 w 520406"/>
                <a:gd name="connsiteY24" fmla="*/ 222363 h 260936"/>
                <a:gd name="connsiteX25" fmla="*/ 481025 w 520406"/>
                <a:gd name="connsiteY25" fmla="*/ 229170 h 260936"/>
                <a:gd name="connsiteX26" fmla="*/ 467411 w 520406"/>
                <a:gd name="connsiteY26" fmla="*/ 238246 h 260936"/>
                <a:gd name="connsiteX27" fmla="*/ 458335 w 520406"/>
                <a:gd name="connsiteY27" fmla="*/ 242784 h 260936"/>
                <a:gd name="connsiteX28" fmla="*/ 451528 w 520406"/>
                <a:gd name="connsiteY28" fmla="*/ 247322 h 260936"/>
                <a:gd name="connsiteX29" fmla="*/ 440183 w 520406"/>
                <a:gd name="connsiteY29" fmla="*/ 249591 h 260936"/>
                <a:gd name="connsiteX30" fmla="*/ 426569 w 520406"/>
                <a:gd name="connsiteY30" fmla="*/ 254129 h 260936"/>
                <a:gd name="connsiteX31" fmla="*/ 392534 w 520406"/>
                <a:gd name="connsiteY31" fmla="*/ 260936 h 260936"/>
                <a:gd name="connsiteX32" fmla="*/ 224630 w 520406"/>
                <a:gd name="connsiteY32" fmla="*/ 258667 h 260936"/>
                <a:gd name="connsiteX33" fmla="*/ 204209 w 520406"/>
                <a:gd name="connsiteY33" fmla="*/ 256398 h 260936"/>
                <a:gd name="connsiteX34" fmla="*/ 190595 w 520406"/>
                <a:gd name="connsiteY34" fmla="*/ 251860 h 260936"/>
                <a:gd name="connsiteX35" fmla="*/ 176981 w 520406"/>
                <a:gd name="connsiteY35" fmla="*/ 249591 h 260936"/>
                <a:gd name="connsiteX36" fmla="*/ 165636 w 520406"/>
                <a:gd name="connsiteY36" fmla="*/ 247322 h 260936"/>
                <a:gd name="connsiteX37" fmla="*/ 147484 w 520406"/>
                <a:gd name="connsiteY37" fmla="*/ 240515 h 260936"/>
                <a:gd name="connsiteX38" fmla="*/ 127063 w 520406"/>
                <a:gd name="connsiteY38" fmla="*/ 231439 h 260936"/>
                <a:gd name="connsiteX39" fmla="*/ 111180 w 520406"/>
                <a:gd name="connsiteY39" fmla="*/ 222363 h 260936"/>
                <a:gd name="connsiteX40" fmla="*/ 102104 w 520406"/>
                <a:gd name="connsiteY40" fmla="*/ 220094 h 260936"/>
                <a:gd name="connsiteX41" fmla="*/ 93029 w 520406"/>
                <a:gd name="connsiteY41" fmla="*/ 206480 h 260936"/>
                <a:gd name="connsiteX42" fmla="*/ 79415 w 520406"/>
                <a:gd name="connsiteY42" fmla="*/ 201942 h 260936"/>
                <a:gd name="connsiteX43" fmla="*/ 68070 w 520406"/>
                <a:gd name="connsiteY43" fmla="*/ 195135 h 260936"/>
                <a:gd name="connsiteX44" fmla="*/ 61263 w 520406"/>
                <a:gd name="connsiteY44" fmla="*/ 190597 h 260936"/>
                <a:gd name="connsiteX45" fmla="*/ 40842 w 520406"/>
                <a:gd name="connsiteY45" fmla="*/ 183790 h 260936"/>
                <a:gd name="connsiteX46" fmla="*/ 38573 w 520406"/>
                <a:gd name="connsiteY46" fmla="*/ 176983 h 260936"/>
                <a:gd name="connsiteX47" fmla="*/ 24959 w 520406"/>
                <a:gd name="connsiteY47" fmla="*/ 161100 h 260936"/>
                <a:gd name="connsiteX48" fmla="*/ 13614 w 520406"/>
                <a:gd name="connsiteY48" fmla="*/ 140680 h 260936"/>
                <a:gd name="connsiteX49" fmla="*/ 0 w 520406"/>
                <a:gd name="connsiteY49" fmla="*/ 136142 h 260936"/>
                <a:gd name="connsiteX0" fmla="*/ 0 w 520406"/>
                <a:gd name="connsiteY0" fmla="*/ 136142 h 260936"/>
                <a:gd name="connsiteX1" fmla="*/ 163367 w 520406"/>
                <a:gd name="connsiteY1" fmla="*/ 4541 h 260936"/>
                <a:gd name="connsiteX2" fmla="*/ 226899 w 520406"/>
                <a:gd name="connsiteY2" fmla="*/ 2272 h 260936"/>
                <a:gd name="connsiteX3" fmla="*/ 242781 w 520406"/>
                <a:gd name="connsiteY3" fmla="*/ 3 h 260936"/>
                <a:gd name="connsiteX4" fmla="*/ 347155 w 520406"/>
                <a:gd name="connsiteY4" fmla="*/ 4541 h 260936"/>
                <a:gd name="connsiteX5" fmla="*/ 365306 w 520406"/>
                <a:gd name="connsiteY5" fmla="*/ 13617 h 260936"/>
                <a:gd name="connsiteX6" fmla="*/ 383458 w 520406"/>
                <a:gd name="connsiteY6" fmla="*/ 20423 h 260936"/>
                <a:gd name="connsiteX7" fmla="*/ 401610 w 520406"/>
                <a:gd name="connsiteY7" fmla="*/ 32105 h 260936"/>
                <a:gd name="connsiteX8" fmla="*/ 417493 w 520406"/>
                <a:gd name="connsiteY8" fmla="*/ 36306 h 260936"/>
                <a:gd name="connsiteX9" fmla="*/ 431107 w 520406"/>
                <a:gd name="connsiteY9" fmla="*/ 40844 h 260936"/>
                <a:gd name="connsiteX10" fmla="*/ 444721 w 520406"/>
                <a:gd name="connsiteY10" fmla="*/ 49920 h 260936"/>
                <a:gd name="connsiteX11" fmla="*/ 445463 w 520406"/>
                <a:gd name="connsiteY11" fmla="*/ 63983 h 260936"/>
                <a:gd name="connsiteX12" fmla="*/ 476487 w 520406"/>
                <a:gd name="connsiteY12" fmla="*/ 72610 h 260936"/>
                <a:gd name="connsiteX13" fmla="*/ 485563 w 520406"/>
                <a:gd name="connsiteY13" fmla="*/ 86224 h 260936"/>
                <a:gd name="connsiteX14" fmla="*/ 496907 w 520406"/>
                <a:gd name="connsiteY14" fmla="*/ 99838 h 260936"/>
                <a:gd name="connsiteX15" fmla="*/ 503714 w 520406"/>
                <a:gd name="connsiteY15" fmla="*/ 102107 h 260936"/>
                <a:gd name="connsiteX16" fmla="*/ 512790 w 520406"/>
                <a:gd name="connsiteY16" fmla="*/ 117990 h 260936"/>
                <a:gd name="connsiteX17" fmla="*/ 515059 w 520406"/>
                <a:gd name="connsiteY17" fmla="*/ 127066 h 260936"/>
                <a:gd name="connsiteX18" fmla="*/ 519597 w 520406"/>
                <a:gd name="connsiteY18" fmla="*/ 136142 h 260936"/>
                <a:gd name="connsiteX19" fmla="*/ 496862 w 520406"/>
                <a:gd name="connsiteY19" fmla="*/ 152474 h 260936"/>
                <a:gd name="connsiteX20" fmla="*/ 493516 w 520406"/>
                <a:gd name="connsiteY20" fmla="*/ 184980 h 260936"/>
                <a:gd name="connsiteX21" fmla="*/ 491247 w 520406"/>
                <a:gd name="connsiteY21" fmla="*/ 192866 h 260936"/>
                <a:gd name="connsiteX22" fmla="*/ 505983 w 520406"/>
                <a:gd name="connsiteY22" fmla="*/ 206480 h 260936"/>
                <a:gd name="connsiteX23" fmla="*/ 499176 w 520406"/>
                <a:gd name="connsiteY23" fmla="*/ 211018 h 260936"/>
                <a:gd name="connsiteX24" fmla="*/ 454270 w 520406"/>
                <a:gd name="connsiteY24" fmla="*/ 222363 h 260936"/>
                <a:gd name="connsiteX25" fmla="*/ 481025 w 520406"/>
                <a:gd name="connsiteY25" fmla="*/ 229170 h 260936"/>
                <a:gd name="connsiteX26" fmla="*/ 467411 w 520406"/>
                <a:gd name="connsiteY26" fmla="*/ 238246 h 260936"/>
                <a:gd name="connsiteX27" fmla="*/ 458335 w 520406"/>
                <a:gd name="connsiteY27" fmla="*/ 242784 h 260936"/>
                <a:gd name="connsiteX28" fmla="*/ 451528 w 520406"/>
                <a:gd name="connsiteY28" fmla="*/ 247322 h 260936"/>
                <a:gd name="connsiteX29" fmla="*/ 440183 w 520406"/>
                <a:gd name="connsiteY29" fmla="*/ 249591 h 260936"/>
                <a:gd name="connsiteX30" fmla="*/ 426569 w 520406"/>
                <a:gd name="connsiteY30" fmla="*/ 254129 h 260936"/>
                <a:gd name="connsiteX31" fmla="*/ 392534 w 520406"/>
                <a:gd name="connsiteY31" fmla="*/ 260936 h 260936"/>
                <a:gd name="connsiteX32" fmla="*/ 224630 w 520406"/>
                <a:gd name="connsiteY32" fmla="*/ 258667 h 260936"/>
                <a:gd name="connsiteX33" fmla="*/ 204209 w 520406"/>
                <a:gd name="connsiteY33" fmla="*/ 256398 h 260936"/>
                <a:gd name="connsiteX34" fmla="*/ 190595 w 520406"/>
                <a:gd name="connsiteY34" fmla="*/ 251860 h 260936"/>
                <a:gd name="connsiteX35" fmla="*/ 176981 w 520406"/>
                <a:gd name="connsiteY35" fmla="*/ 249591 h 260936"/>
                <a:gd name="connsiteX36" fmla="*/ 165636 w 520406"/>
                <a:gd name="connsiteY36" fmla="*/ 247322 h 260936"/>
                <a:gd name="connsiteX37" fmla="*/ 147484 w 520406"/>
                <a:gd name="connsiteY37" fmla="*/ 240515 h 260936"/>
                <a:gd name="connsiteX38" fmla="*/ 127063 w 520406"/>
                <a:gd name="connsiteY38" fmla="*/ 231439 h 260936"/>
                <a:gd name="connsiteX39" fmla="*/ 111180 w 520406"/>
                <a:gd name="connsiteY39" fmla="*/ 222363 h 260936"/>
                <a:gd name="connsiteX40" fmla="*/ 102104 w 520406"/>
                <a:gd name="connsiteY40" fmla="*/ 220094 h 260936"/>
                <a:gd name="connsiteX41" fmla="*/ 93029 w 520406"/>
                <a:gd name="connsiteY41" fmla="*/ 206480 h 260936"/>
                <a:gd name="connsiteX42" fmla="*/ 79415 w 520406"/>
                <a:gd name="connsiteY42" fmla="*/ 201942 h 260936"/>
                <a:gd name="connsiteX43" fmla="*/ 68070 w 520406"/>
                <a:gd name="connsiteY43" fmla="*/ 195135 h 260936"/>
                <a:gd name="connsiteX44" fmla="*/ 61263 w 520406"/>
                <a:gd name="connsiteY44" fmla="*/ 190597 h 260936"/>
                <a:gd name="connsiteX45" fmla="*/ 40842 w 520406"/>
                <a:gd name="connsiteY45" fmla="*/ 183790 h 260936"/>
                <a:gd name="connsiteX46" fmla="*/ 38573 w 520406"/>
                <a:gd name="connsiteY46" fmla="*/ 176983 h 260936"/>
                <a:gd name="connsiteX47" fmla="*/ 24959 w 520406"/>
                <a:gd name="connsiteY47" fmla="*/ 161100 h 260936"/>
                <a:gd name="connsiteX48" fmla="*/ 13614 w 520406"/>
                <a:gd name="connsiteY48" fmla="*/ 140680 h 260936"/>
                <a:gd name="connsiteX49" fmla="*/ 0 w 520406"/>
                <a:gd name="connsiteY49" fmla="*/ 136142 h 260936"/>
                <a:gd name="connsiteX0" fmla="*/ 0 w 520406"/>
                <a:gd name="connsiteY0" fmla="*/ 136142 h 260936"/>
                <a:gd name="connsiteX1" fmla="*/ 163367 w 520406"/>
                <a:gd name="connsiteY1" fmla="*/ 4541 h 260936"/>
                <a:gd name="connsiteX2" fmla="*/ 226899 w 520406"/>
                <a:gd name="connsiteY2" fmla="*/ 2272 h 260936"/>
                <a:gd name="connsiteX3" fmla="*/ 242781 w 520406"/>
                <a:gd name="connsiteY3" fmla="*/ 3 h 260936"/>
                <a:gd name="connsiteX4" fmla="*/ 347155 w 520406"/>
                <a:gd name="connsiteY4" fmla="*/ 4541 h 260936"/>
                <a:gd name="connsiteX5" fmla="*/ 365306 w 520406"/>
                <a:gd name="connsiteY5" fmla="*/ 13617 h 260936"/>
                <a:gd name="connsiteX6" fmla="*/ 383458 w 520406"/>
                <a:gd name="connsiteY6" fmla="*/ 20423 h 260936"/>
                <a:gd name="connsiteX7" fmla="*/ 401610 w 520406"/>
                <a:gd name="connsiteY7" fmla="*/ 32105 h 260936"/>
                <a:gd name="connsiteX8" fmla="*/ 417493 w 520406"/>
                <a:gd name="connsiteY8" fmla="*/ 36306 h 260936"/>
                <a:gd name="connsiteX9" fmla="*/ 427535 w 520406"/>
                <a:gd name="connsiteY9" fmla="*/ 51560 h 260936"/>
                <a:gd name="connsiteX10" fmla="*/ 444721 w 520406"/>
                <a:gd name="connsiteY10" fmla="*/ 49920 h 260936"/>
                <a:gd name="connsiteX11" fmla="*/ 445463 w 520406"/>
                <a:gd name="connsiteY11" fmla="*/ 63983 h 260936"/>
                <a:gd name="connsiteX12" fmla="*/ 476487 w 520406"/>
                <a:gd name="connsiteY12" fmla="*/ 72610 h 260936"/>
                <a:gd name="connsiteX13" fmla="*/ 485563 w 520406"/>
                <a:gd name="connsiteY13" fmla="*/ 86224 h 260936"/>
                <a:gd name="connsiteX14" fmla="*/ 496907 w 520406"/>
                <a:gd name="connsiteY14" fmla="*/ 99838 h 260936"/>
                <a:gd name="connsiteX15" fmla="*/ 503714 w 520406"/>
                <a:gd name="connsiteY15" fmla="*/ 102107 h 260936"/>
                <a:gd name="connsiteX16" fmla="*/ 512790 w 520406"/>
                <a:gd name="connsiteY16" fmla="*/ 117990 h 260936"/>
                <a:gd name="connsiteX17" fmla="*/ 515059 w 520406"/>
                <a:gd name="connsiteY17" fmla="*/ 127066 h 260936"/>
                <a:gd name="connsiteX18" fmla="*/ 519597 w 520406"/>
                <a:gd name="connsiteY18" fmla="*/ 136142 h 260936"/>
                <a:gd name="connsiteX19" fmla="*/ 496862 w 520406"/>
                <a:gd name="connsiteY19" fmla="*/ 152474 h 260936"/>
                <a:gd name="connsiteX20" fmla="*/ 493516 w 520406"/>
                <a:gd name="connsiteY20" fmla="*/ 184980 h 260936"/>
                <a:gd name="connsiteX21" fmla="*/ 491247 w 520406"/>
                <a:gd name="connsiteY21" fmla="*/ 192866 h 260936"/>
                <a:gd name="connsiteX22" fmla="*/ 505983 w 520406"/>
                <a:gd name="connsiteY22" fmla="*/ 206480 h 260936"/>
                <a:gd name="connsiteX23" fmla="*/ 499176 w 520406"/>
                <a:gd name="connsiteY23" fmla="*/ 211018 h 260936"/>
                <a:gd name="connsiteX24" fmla="*/ 454270 w 520406"/>
                <a:gd name="connsiteY24" fmla="*/ 222363 h 260936"/>
                <a:gd name="connsiteX25" fmla="*/ 481025 w 520406"/>
                <a:gd name="connsiteY25" fmla="*/ 229170 h 260936"/>
                <a:gd name="connsiteX26" fmla="*/ 467411 w 520406"/>
                <a:gd name="connsiteY26" fmla="*/ 238246 h 260936"/>
                <a:gd name="connsiteX27" fmla="*/ 458335 w 520406"/>
                <a:gd name="connsiteY27" fmla="*/ 242784 h 260936"/>
                <a:gd name="connsiteX28" fmla="*/ 451528 w 520406"/>
                <a:gd name="connsiteY28" fmla="*/ 247322 h 260936"/>
                <a:gd name="connsiteX29" fmla="*/ 440183 w 520406"/>
                <a:gd name="connsiteY29" fmla="*/ 249591 h 260936"/>
                <a:gd name="connsiteX30" fmla="*/ 426569 w 520406"/>
                <a:gd name="connsiteY30" fmla="*/ 254129 h 260936"/>
                <a:gd name="connsiteX31" fmla="*/ 392534 w 520406"/>
                <a:gd name="connsiteY31" fmla="*/ 260936 h 260936"/>
                <a:gd name="connsiteX32" fmla="*/ 224630 w 520406"/>
                <a:gd name="connsiteY32" fmla="*/ 258667 h 260936"/>
                <a:gd name="connsiteX33" fmla="*/ 204209 w 520406"/>
                <a:gd name="connsiteY33" fmla="*/ 256398 h 260936"/>
                <a:gd name="connsiteX34" fmla="*/ 190595 w 520406"/>
                <a:gd name="connsiteY34" fmla="*/ 251860 h 260936"/>
                <a:gd name="connsiteX35" fmla="*/ 176981 w 520406"/>
                <a:gd name="connsiteY35" fmla="*/ 249591 h 260936"/>
                <a:gd name="connsiteX36" fmla="*/ 165636 w 520406"/>
                <a:gd name="connsiteY36" fmla="*/ 247322 h 260936"/>
                <a:gd name="connsiteX37" fmla="*/ 147484 w 520406"/>
                <a:gd name="connsiteY37" fmla="*/ 240515 h 260936"/>
                <a:gd name="connsiteX38" fmla="*/ 127063 w 520406"/>
                <a:gd name="connsiteY38" fmla="*/ 231439 h 260936"/>
                <a:gd name="connsiteX39" fmla="*/ 111180 w 520406"/>
                <a:gd name="connsiteY39" fmla="*/ 222363 h 260936"/>
                <a:gd name="connsiteX40" fmla="*/ 102104 w 520406"/>
                <a:gd name="connsiteY40" fmla="*/ 220094 h 260936"/>
                <a:gd name="connsiteX41" fmla="*/ 93029 w 520406"/>
                <a:gd name="connsiteY41" fmla="*/ 206480 h 260936"/>
                <a:gd name="connsiteX42" fmla="*/ 79415 w 520406"/>
                <a:gd name="connsiteY42" fmla="*/ 201942 h 260936"/>
                <a:gd name="connsiteX43" fmla="*/ 68070 w 520406"/>
                <a:gd name="connsiteY43" fmla="*/ 195135 h 260936"/>
                <a:gd name="connsiteX44" fmla="*/ 61263 w 520406"/>
                <a:gd name="connsiteY44" fmla="*/ 190597 h 260936"/>
                <a:gd name="connsiteX45" fmla="*/ 40842 w 520406"/>
                <a:gd name="connsiteY45" fmla="*/ 183790 h 260936"/>
                <a:gd name="connsiteX46" fmla="*/ 38573 w 520406"/>
                <a:gd name="connsiteY46" fmla="*/ 176983 h 260936"/>
                <a:gd name="connsiteX47" fmla="*/ 24959 w 520406"/>
                <a:gd name="connsiteY47" fmla="*/ 161100 h 260936"/>
                <a:gd name="connsiteX48" fmla="*/ 13614 w 520406"/>
                <a:gd name="connsiteY48" fmla="*/ 140680 h 260936"/>
                <a:gd name="connsiteX49" fmla="*/ 0 w 520406"/>
                <a:gd name="connsiteY49" fmla="*/ 136142 h 260936"/>
                <a:gd name="connsiteX0" fmla="*/ 0 w 520406"/>
                <a:gd name="connsiteY0" fmla="*/ 136142 h 260936"/>
                <a:gd name="connsiteX1" fmla="*/ 163367 w 520406"/>
                <a:gd name="connsiteY1" fmla="*/ 4541 h 260936"/>
                <a:gd name="connsiteX2" fmla="*/ 226899 w 520406"/>
                <a:gd name="connsiteY2" fmla="*/ 2272 h 260936"/>
                <a:gd name="connsiteX3" fmla="*/ 242781 w 520406"/>
                <a:gd name="connsiteY3" fmla="*/ 3 h 260936"/>
                <a:gd name="connsiteX4" fmla="*/ 347155 w 520406"/>
                <a:gd name="connsiteY4" fmla="*/ 4541 h 260936"/>
                <a:gd name="connsiteX5" fmla="*/ 365306 w 520406"/>
                <a:gd name="connsiteY5" fmla="*/ 13617 h 260936"/>
                <a:gd name="connsiteX6" fmla="*/ 383458 w 520406"/>
                <a:gd name="connsiteY6" fmla="*/ 20423 h 260936"/>
                <a:gd name="connsiteX7" fmla="*/ 401610 w 520406"/>
                <a:gd name="connsiteY7" fmla="*/ 32105 h 260936"/>
                <a:gd name="connsiteX8" fmla="*/ 417493 w 520406"/>
                <a:gd name="connsiteY8" fmla="*/ 36306 h 260936"/>
                <a:gd name="connsiteX9" fmla="*/ 427535 w 520406"/>
                <a:gd name="connsiteY9" fmla="*/ 51560 h 260936"/>
                <a:gd name="connsiteX10" fmla="*/ 430434 w 520406"/>
                <a:gd name="connsiteY10" fmla="*/ 59445 h 260936"/>
                <a:gd name="connsiteX11" fmla="*/ 445463 w 520406"/>
                <a:gd name="connsiteY11" fmla="*/ 63983 h 260936"/>
                <a:gd name="connsiteX12" fmla="*/ 476487 w 520406"/>
                <a:gd name="connsiteY12" fmla="*/ 72610 h 260936"/>
                <a:gd name="connsiteX13" fmla="*/ 485563 w 520406"/>
                <a:gd name="connsiteY13" fmla="*/ 86224 h 260936"/>
                <a:gd name="connsiteX14" fmla="*/ 496907 w 520406"/>
                <a:gd name="connsiteY14" fmla="*/ 99838 h 260936"/>
                <a:gd name="connsiteX15" fmla="*/ 503714 w 520406"/>
                <a:gd name="connsiteY15" fmla="*/ 102107 h 260936"/>
                <a:gd name="connsiteX16" fmla="*/ 512790 w 520406"/>
                <a:gd name="connsiteY16" fmla="*/ 117990 h 260936"/>
                <a:gd name="connsiteX17" fmla="*/ 515059 w 520406"/>
                <a:gd name="connsiteY17" fmla="*/ 127066 h 260936"/>
                <a:gd name="connsiteX18" fmla="*/ 519597 w 520406"/>
                <a:gd name="connsiteY18" fmla="*/ 136142 h 260936"/>
                <a:gd name="connsiteX19" fmla="*/ 496862 w 520406"/>
                <a:gd name="connsiteY19" fmla="*/ 152474 h 260936"/>
                <a:gd name="connsiteX20" fmla="*/ 493516 w 520406"/>
                <a:gd name="connsiteY20" fmla="*/ 184980 h 260936"/>
                <a:gd name="connsiteX21" fmla="*/ 491247 w 520406"/>
                <a:gd name="connsiteY21" fmla="*/ 192866 h 260936"/>
                <a:gd name="connsiteX22" fmla="*/ 505983 w 520406"/>
                <a:gd name="connsiteY22" fmla="*/ 206480 h 260936"/>
                <a:gd name="connsiteX23" fmla="*/ 499176 w 520406"/>
                <a:gd name="connsiteY23" fmla="*/ 211018 h 260936"/>
                <a:gd name="connsiteX24" fmla="*/ 454270 w 520406"/>
                <a:gd name="connsiteY24" fmla="*/ 222363 h 260936"/>
                <a:gd name="connsiteX25" fmla="*/ 481025 w 520406"/>
                <a:gd name="connsiteY25" fmla="*/ 229170 h 260936"/>
                <a:gd name="connsiteX26" fmla="*/ 467411 w 520406"/>
                <a:gd name="connsiteY26" fmla="*/ 238246 h 260936"/>
                <a:gd name="connsiteX27" fmla="*/ 458335 w 520406"/>
                <a:gd name="connsiteY27" fmla="*/ 242784 h 260936"/>
                <a:gd name="connsiteX28" fmla="*/ 451528 w 520406"/>
                <a:gd name="connsiteY28" fmla="*/ 247322 h 260936"/>
                <a:gd name="connsiteX29" fmla="*/ 440183 w 520406"/>
                <a:gd name="connsiteY29" fmla="*/ 249591 h 260936"/>
                <a:gd name="connsiteX30" fmla="*/ 426569 w 520406"/>
                <a:gd name="connsiteY30" fmla="*/ 254129 h 260936"/>
                <a:gd name="connsiteX31" fmla="*/ 392534 w 520406"/>
                <a:gd name="connsiteY31" fmla="*/ 260936 h 260936"/>
                <a:gd name="connsiteX32" fmla="*/ 224630 w 520406"/>
                <a:gd name="connsiteY32" fmla="*/ 258667 h 260936"/>
                <a:gd name="connsiteX33" fmla="*/ 204209 w 520406"/>
                <a:gd name="connsiteY33" fmla="*/ 256398 h 260936"/>
                <a:gd name="connsiteX34" fmla="*/ 190595 w 520406"/>
                <a:gd name="connsiteY34" fmla="*/ 251860 h 260936"/>
                <a:gd name="connsiteX35" fmla="*/ 176981 w 520406"/>
                <a:gd name="connsiteY35" fmla="*/ 249591 h 260936"/>
                <a:gd name="connsiteX36" fmla="*/ 165636 w 520406"/>
                <a:gd name="connsiteY36" fmla="*/ 247322 h 260936"/>
                <a:gd name="connsiteX37" fmla="*/ 147484 w 520406"/>
                <a:gd name="connsiteY37" fmla="*/ 240515 h 260936"/>
                <a:gd name="connsiteX38" fmla="*/ 127063 w 520406"/>
                <a:gd name="connsiteY38" fmla="*/ 231439 h 260936"/>
                <a:gd name="connsiteX39" fmla="*/ 111180 w 520406"/>
                <a:gd name="connsiteY39" fmla="*/ 222363 h 260936"/>
                <a:gd name="connsiteX40" fmla="*/ 102104 w 520406"/>
                <a:gd name="connsiteY40" fmla="*/ 220094 h 260936"/>
                <a:gd name="connsiteX41" fmla="*/ 93029 w 520406"/>
                <a:gd name="connsiteY41" fmla="*/ 206480 h 260936"/>
                <a:gd name="connsiteX42" fmla="*/ 79415 w 520406"/>
                <a:gd name="connsiteY42" fmla="*/ 201942 h 260936"/>
                <a:gd name="connsiteX43" fmla="*/ 68070 w 520406"/>
                <a:gd name="connsiteY43" fmla="*/ 195135 h 260936"/>
                <a:gd name="connsiteX44" fmla="*/ 61263 w 520406"/>
                <a:gd name="connsiteY44" fmla="*/ 190597 h 260936"/>
                <a:gd name="connsiteX45" fmla="*/ 40842 w 520406"/>
                <a:gd name="connsiteY45" fmla="*/ 183790 h 260936"/>
                <a:gd name="connsiteX46" fmla="*/ 38573 w 520406"/>
                <a:gd name="connsiteY46" fmla="*/ 176983 h 260936"/>
                <a:gd name="connsiteX47" fmla="*/ 24959 w 520406"/>
                <a:gd name="connsiteY47" fmla="*/ 161100 h 260936"/>
                <a:gd name="connsiteX48" fmla="*/ 13614 w 520406"/>
                <a:gd name="connsiteY48" fmla="*/ 140680 h 260936"/>
                <a:gd name="connsiteX49" fmla="*/ 0 w 520406"/>
                <a:gd name="connsiteY49" fmla="*/ 136142 h 260936"/>
                <a:gd name="connsiteX0" fmla="*/ 0 w 520406"/>
                <a:gd name="connsiteY0" fmla="*/ 136142 h 260936"/>
                <a:gd name="connsiteX1" fmla="*/ 163367 w 520406"/>
                <a:gd name="connsiteY1" fmla="*/ 4541 h 260936"/>
                <a:gd name="connsiteX2" fmla="*/ 226899 w 520406"/>
                <a:gd name="connsiteY2" fmla="*/ 2272 h 260936"/>
                <a:gd name="connsiteX3" fmla="*/ 242781 w 520406"/>
                <a:gd name="connsiteY3" fmla="*/ 3 h 260936"/>
                <a:gd name="connsiteX4" fmla="*/ 347155 w 520406"/>
                <a:gd name="connsiteY4" fmla="*/ 4541 h 260936"/>
                <a:gd name="connsiteX5" fmla="*/ 365306 w 520406"/>
                <a:gd name="connsiteY5" fmla="*/ 13617 h 260936"/>
                <a:gd name="connsiteX6" fmla="*/ 383458 w 520406"/>
                <a:gd name="connsiteY6" fmla="*/ 20423 h 260936"/>
                <a:gd name="connsiteX7" fmla="*/ 401610 w 520406"/>
                <a:gd name="connsiteY7" fmla="*/ 32105 h 260936"/>
                <a:gd name="connsiteX8" fmla="*/ 417493 w 520406"/>
                <a:gd name="connsiteY8" fmla="*/ 36306 h 260936"/>
                <a:gd name="connsiteX9" fmla="*/ 427535 w 520406"/>
                <a:gd name="connsiteY9" fmla="*/ 51560 h 260936"/>
                <a:gd name="connsiteX10" fmla="*/ 430434 w 520406"/>
                <a:gd name="connsiteY10" fmla="*/ 59445 h 260936"/>
                <a:gd name="connsiteX11" fmla="*/ 445463 w 520406"/>
                <a:gd name="connsiteY11" fmla="*/ 63983 h 260936"/>
                <a:gd name="connsiteX12" fmla="*/ 476487 w 520406"/>
                <a:gd name="connsiteY12" fmla="*/ 72610 h 260936"/>
                <a:gd name="connsiteX13" fmla="*/ 472466 w 520406"/>
                <a:gd name="connsiteY13" fmla="*/ 89796 h 260936"/>
                <a:gd name="connsiteX14" fmla="*/ 496907 w 520406"/>
                <a:gd name="connsiteY14" fmla="*/ 99838 h 260936"/>
                <a:gd name="connsiteX15" fmla="*/ 503714 w 520406"/>
                <a:gd name="connsiteY15" fmla="*/ 102107 h 260936"/>
                <a:gd name="connsiteX16" fmla="*/ 512790 w 520406"/>
                <a:gd name="connsiteY16" fmla="*/ 117990 h 260936"/>
                <a:gd name="connsiteX17" fmla="*/ 515059 w 520406"/>
                <a:gd name="connsiteY17" fmla="*/ 127066 h 260936"/>
                <a:gd name="connsiteX18" fmla="*/ 519597 w 520406"/>
                <a:gd name="connsiteY18" fmla="*/ 136142 h 260936"/>
                <a:gd name="connsiteX19" fmla="*/ 496862 w 520406"/>
                <a:gd name="connsiteY19" fmla="*/ 152474 h 260936"/>
                <a:gd name="connsiteX20" fmla="*/ 493516 w 520406"/>
                <a:gd name="connsiteY20" fmla="*/ 184980 h 260936"/>
                <a:gd name="connsiteX21" fmla="*/ 491247 w 520406"/>
                <a:gd name="connsiteY21" fmla="*/ 192866 h 260936"/>
                <a:gd name="connsiteX22" fmla="*/ 505983 w 520406"/>
                <a:gd name="connsiteY22" fmla="*/ 206480 h 260936"/>
                <a:gd name="connsiteX23" fmla="*/ 499176 w 520406"/>
                <a:gd name="connsiteY23" fmla="*/ 211018 h 260936"/>
                <a:gd name="connsiteX24" fmla="*/ 454270 w 520406"/>
                <a:gd name="connsiteY24" fmla="*/ 222363 h 260936"/>
                <a:gd name="connsiteX25" fmla="*/ 481025 w 520406"/>
                <a:gd name="connsiteY25" fmla="*/ 229170 h 260936"/>
                <a:gd name="connsiteX26" fmla="*/ 467411 w 520406"/>
                <a:gd name="connsiteY26" fmla="*/ 238246 h 260936"/>
                <a:gd name="connsiteX27" fmla="*/ 458335 w 520406"/>
                <a:gd name="connsiteY27" fmla="*/ 242784 h 260936"/>
                <a:gd name="connsiteX28" fmla="*/ 451528 w 520406"/>
                <a:gd name="connsiteY28" fmla="*/ 247322 h 260936"/>
                <a:gd name="connsiteX29" fmla="*/ 440183 w 520406"/>
                <a:gd name="connsiteY29" fmla="*/ 249591 h 260936"/>
                <a:gd name="connsiteX30" fmla="*/ 426569 w 520406"/>
                <a:gd name="connsiteY30" fmla="*/ 254129 h 260936"/>
                <a:gd name="connsiteX31" fmla="*/ 392534 w 520406"/>
                <a:gd name="connsiteY31" fmla="*/ 260936 h 260936"/>
                <a:gd name="connsiteX32" fmla="*/ 224630 w 520406"/>
                <a:gd name="connsiteY32" fmla="*/ 258667 h 260936"/>
                <a:gd name="connsiteX33" fmla="*/ 204209 w 520406"/>
                <a:gd name="connsiteY33" fmla="*/ 256398 h 260936"/>
                <a:gd name="connsiteX34" fmla="*/ 190595 w 520406"/>
                <a:gd name="connsiteY34" fmla="*/ 251860 h 260936"/>
                <a:gd name="connsiteX35" fmla="*/ 176981 w 520406"/>
                <a:gd name="connsiteY35" fmla="*/ 249591 h 260936"/>
                <a:gd name="connsiteX36" fmla="*/ 165636 w 520406"/>
                <a:gd name="connsiteY36" fmla="*/ 247322 h 260936"/>
                <a:gd name="connsiteX37" fmla="*/ 147484 w 520406"/>
                <a:gd name="connsiteY37" fmla="*/ 240515 h 260936"/>
                <a:gd name="connsiteX38" fmla="*/ 127063 w 520406"/>
                <a:gd name="connsiteY38" fmla="*/ 231439 h 260936"/>
                <a:gd name="connsiteX39" fmla="*/ 111180 w 520406"/>
                <a:gd name="connsiteY39" fmla="*/ 222363 h 260936"/>
                <a:gd name="connsiteX40" fmla="*/ 102104 w 520406"/>
                <a:gd name="connsiteY40" fmla="*/ 220094 h 260936"/>
                <a:gd name="connsiteX41" fmla="*/ 93029 w 520406"/>
                <a:gd name="connsiteY41" fmla="*/ 206480 h 260936"/>
                <a:gd name="connsiteX42" fmla="*/ 79415 w 520406"/>
                <a:gd name="connsiteY42" fmla="*/ 201942 h 260936"/>
                <a:gd name="connsiteX43" fmla="*/ 68070 w 520406"/>
                <a:gd name="connsiteY43" fmla="*/ 195135 h 260936"/>
                <a:gd name="connsiteX44" fmla="*/ 61263 w 520406"/>
                <a:gd name="connsiteY44" fmla="*/ 190597 h 260936"/>
                <a:gd name="connsiteX45" fmla="*/ 40842 w 520406"/>
                <a:gd name="connsiteY45" fmla="*/ 183790 h 260936"/>
                <a:gd name="connsiteX46" fmla="*/ 38573 w 520406"/>
                <a:gd name="connsiteY46" fmla="*/ 176983 h 260936"/>
                <a:gd name="connsiteX47" fmla="*/ 24959 w 520406"/>
                <a:gd name="connsiteY47" fmla="*/ 161100 h 260936"/>
                <a:gd name="connsiteX48" fmla="*/ 13614 w 520406"/>
                <a:gd name="connsiteY48" fmla="*/ 140680 h 260936"/>
                <a:gd name="connsiteX49" fmla="*/ 0 w 520406"/>
                <a:gd name="connsiteY49" fmla="*/ 136142 h 260936"/>
                <a:gd name="connsiteX0" fmla="*/ 0 w 520406"/>
                <a:gd name="connsiteY0" fmla="*/ 136142 h 260936"/>
                <a:gd name="connsiteX1" fmla="*/ 163367 w 520406"/>
                <a:gd name="connsiteY1" fmla="*/ 4541 h 260936"/>
                <a:gd name="connsiteX2" fmla="*/ 226899 w 520406"/>
                <a:gd name="connsiteY2" fmla="*/ 2272 h 260936"/>
                <a:gd name="connsiteX3" fmla="*/ 242781 w 520406"/>
                <a:gd name="connsiteY3" fmla="*/ 3 h 260936"/>
                <a:gd name="connsiteX4" fmla="*/ 347155 w 520406"/>
                <a:gd name="connsiteY4" fmla="*/ 4541 h 260936"/>
                <a:gd name="connsiteX5" fmla="*/ 365306 w 520406"/>
                <a:gd name="connsiteY5" fmla="*/ 13617 h 260936"/>
                <a:gd name="connsiteX6" fmla="*/ 383458 w 520406"/>
                <a:gd name="connsiteY6" fmla="*/ 20423 h 260936"/>
                <a:gd name="connsiteX7" fmla="*/ 401610 w 520406"/>
                <a:gd name="connsiteY7" fmla="*/ 32105 h 260936"/>
                <a:gd name="connsiteX8" fmla="*/ 417493 w 520406"/>
                <a:gd name="connsiteY8" fmla="*/ 36306 h 260936"/>
                <a:gd name="connsiteX9" fmla="*/ 427535 w 520406"/>
                <a:gd name="connsiteY9" fmla="*/ 51560 h 260936"/>
                <a:gd name="connsiteX10" fmla="*/ 430434 w 520406"/>
                <a:gd name="connsiteY10" fmla="*/ 59445 h 260936"/>
                <a:gd name="connsiteX11" fmla="*/ 445463 w 520406"/>
                <a:gd name="connsiteY11" fmla="*/ 63983 h 260936"/>
                <a:gd name="connsiteX12" fmla="*/ 469343 w 520406"/>
                <a:gd name="connsiteY12" fmla="*/ 83326 h 260936"/>
                <a:gd name="connsiteX13" fmla="*/ 472466 w 520406"/>
                <a:gd name="connsiteY13" fmla="*/ 89796 h 260936"/>
                <a:gd name="connsiteX14" fmla="*/ 496907 w 520406"/>
                <a:gd name="connsiteY14" fmla="*/ 99838 h 260936"/>
                <a:gd name="connsiteX15" fmla="*/ 503714 w 520406"/>
                <a:gd name="connsiteY15" fmla="*/ 102107 h 260936"/>
                <a:gd name="connsiteX16" fmla="*/ 512790 w 520406"/>
                <a:gd name="connsiteY16" fmla="*/ 117990 h 260936"/>
                <a:gd name="connsiteX17" fmla="*/ 515059 w 520406"/>
                <a:gd name="connsiteY17" fmla="*/ 127066 h 260936"/>
                <a:gd name="connsiteX18" fmla="*/ 519597 w 520406"/>
                <a:gd name="connsiteY18" fmla="*/ 136142 h 260936"/>
                <a:gd name="connsiteX19" fmla="*/ 496862 w 520406"/>
                <a:gd name="connsiteY19" fmla="*/ 152474 h 260936"/>
                <a:gd name="connsiteX20" fmla="*/ 493516 w 520406"/>
                <a:gd name="connsiteY20" fmla="*/ 184980 h 260936"/>
                <a:gd name="connsiteX21" fmla="*/ 491247 w 520406"/>
                <a:gd name="connsiteY21" fmla="*/ 192866 h 260936"/>
                <a:gd name="connsiteX22" fmla="*/ 505983 w 520406"/>
                <a:gd name="connsiteY22" fmla="*/ 206480 h 260936"/>
                <a:gd name="connsiteX23" fmla="*/ 499176 w 520406"/>
                <a:gd name="connsiteY23" fmla="*/ 211018 h 260936"/>
                <a:gd name="connsiteX24" fmla="*/ 454270 w 520406"/>
                <a:gd name="connsiteY24" fmla="*/ 222363 h 260936"/>
                <a:gd name="connsiteX25" fmla="*/ 481025 w 520406"/>
                <a:gd name="connsiteY25" fmla="*/ 229170 h 260936"/>
                <a:gd name="connsiteX26" fmla="*/ 467411 w 520406"/>
                <a:gd name="connsiteY26" fmla="*/ 238246 h 260936"/>
                <a:gd name="connsiteX27" fmla="*/ 458335 w 520406"/>
                <a:gd name="connsiteY27" fmla="*/ 242784 h 260936"/>
                <a:gd name="connsiteX28" fmla="*/ 451528 w 520406"/>
                <a:gd name="connsiteY28" fmla="*/ 247322 h 260936"/>
                <a:gd name="connsiteX29" fmla="*/ 440183 w 520406"/>
                <a:gd name="connsiteY29" fmla="*/ 249591 h 260936"/>
                <a:gd name="connsiteX30" fmla="*/ 426569 w 520406"/>
                <a:gd name="connsiteY30" fmla="*/ 254129 h 260936"/>
                <a:gd name="connsiteX31" fmla="*/ 392534 w 520406"/>
                <a:gd name="connsiteY31" fmla="*/ 260936 h 260936"/>
                <a:gd name="connsiteX32" fmla="*/ 224630 w 520406"/>
                <a:gd name="connsiteY32" fmla="*/ 258667 h 260936"/>
                <a:gd name="connsiteX33" fmla="*/ 204209 w 520406"/>
                <a:gd name="connsiteY33" fmla="*/ 256398 h 260936"/>
                <a:gd name="connsiteX34" fmla="*/ 190595 w 520406"/>
                <a:gd name="connsiteY34" fmla="*/ 251860 h 260936"/>
                <a:gd name="connsiteX35" fmla="*/ 176981 w 520406"/>
                <a:gd name="connsiteY35" fmla="*/ 249591 h 260936"/>
                <a:gd name="connsiteX36" fmla="*/ 165636 w 520406"/>
                <a:gd name="connsiteY36" fmla="*/ 247322 h 260936"/>
                <a:gd name="connsiteX37" fmla="*/ 147484 w 520406"/>
                <a:gd name="connsiteY37" fmla="*/ 240515 h 260936"/>
                <a:gd name="connsiteX38" fmla="*/ 127063 w 520406"/>
                <a:gd name="connsiteY38" fmla="*/ 231439 h 260936"/>
                <a:gd name="connsiteX39" fmla="*/ 111180 w 520406"/>
                <a:gd name="connsiteY39" fmla="*/ 222363 h 260936"/>
                <a:gd name="connsiteX40" fmla="*/ 102104 w 520406"/>
                <a:gd name="connsiteY40" fmla="*/ 220094 h 260936"/>
                <a:gd name="connsiteX41" fmla="*/ 93029 w 520406"/>
                <a:gd name="connsiteY41" fmla="*/ 206480 h 260936"/>
                <a:gd name="connsiteX42" fmla="*/ 79415 w 520406"/>
                <a:gd name="connsiteY42" fmla="*/ 201942 h 260936"/>
                <a:gd name="connsiteX43" fmla="*/ 68070 w 520406"/>
                <a:gd name="connsiteY43" fmla="*/ 195135 h 260936"/>
                <a:gd name="connsiteX44" fmla="*/ 61263 w 520406"/>
                <a:gd name="connsiteY44" fmla="*/ 190597 h 260936"/>
                <a:gd name="connsiteX45" fmla="*/ 40842 w 520406"/>
                <a:gd name="connsiteY45" fmla="*/ 183790 h 260936"/>
                <a:gd name="connsiteX46" fmla="*/ 38573 w 520406"/>
                <a:gd name="connsiteY46" fmla="*/ 176983 h 260936"/>
                <a:gd name="connsiteX47" fmla="*/ 24959 w 520406"/>
                <a:gd name="connsiteY47" fmla="*/ 161100 h 260936"/>
                <a:gd name="connsiteX48" fmla="*/ 13614 w 520406"/>
                <a:gd name="connsiteY48" fmla="*/ 140680 h 260936"/>
                <a:gd name="connsiteX49" fmla="*/ 0 w 520406"/>
                <a:gd name="connsiteY49" fmla="*/ 136142 h 260936"/>
                <a:gd name="connsiteX0" fmla="*/ 0 w 520406"/>
                <a:gd name="connsiteY0" fmla="*/ 136142 h 260936"/>
                <a:gd name="connsiteX1" fmla="*/ 163367 w 520406"/>
                <a:gd name="connsiteY1" fmla="*/ 4541 h 260936"/>
                <a:gd name="connsiteX2" fmla="*/ 226899 w 520406"/>
                <a:gd name="connsiteY2" fmla="*/ 2272 h 260936"/>
                <a:gd name="connsiteX3" fmla="*/ 242781 w 520406"/>
                <a:gd name="connsiteY3" fmla="*/ 3 h 260936"/>
                <a:gd name="connsiteX4" fmla="*/ 347155 w 520406"/>
                <a:gd name="connsiteY4" fmla="*/ 4541 h 260936"/>
                <a:gd name="connsiteX5" fmla="*/ 365306 w 520406"/>
                <a:gd name="connsiteY5" fmla="*/ 13617 h 260936"/>
                <a:gd name="connsiteX6" fmla="*/ 383458 w 520406"/>
                <a:gd name="connsiteY6" fmla="*/ 20423 h 260936"/>
                <a:gd name="connsiteX7" fmla="*/ 401610 w 520406"/>
                <a:gd name="connsiteY7" fmla="*/ 32105 h 260936"/>
                <a:gd name="connsiteX8" fmla="*/ 417493 w 520406"/>
                <a:gd name="connsiteY8" fmla="*/ 36306 h 260936"/>
                <a:gd name="connsiteX9" fmla="*/ 427535 w 520406"/>
                <a:gd name="connsiteY9" fmla="*/ 51560 h 260936"/>
                <a:gd name="connsiteX10" fmla="*/ 430434 w 520406"/>
                <a:gd name="connsiteY10" fmla="*/ 59445 h 260936"/>
                <a:gd name="connsiteX11" fmla="*/ 445463 w 520406"/>
                <a:gd name="connsiteY11" fmla="*/ 63983 h 260936"/>
                <a:gd name="connsiteX12" fmla="*/ 469343 w 520406"/>
                <a:gd name="connsiteY12" fmla="*/ 83326 h 260936"/>
                <a:gd name="connsiteX13" fmla="*/ 472466 w 520406"/>
                <a:gd name="connsiteY13" fmla="*/ 89796 h 260936"/>
                <a:gd name="connsiteX14" fmla="*/ 496907 w 520406"/>
                <a:gd name="connsiteY14" fmla="*/ 99838 h 260936"/>
                <a:gd name="connsiteX15" fmla="*/ 495380 w 520406"/>
                <a:gd name="connsiteY15" fmla="*/ 106869 h 260936"/>
                <a:gd name="connsiteX16" fmla="*/ 512790 w 520406"/>
                <a:gd name="connsiteY16" fmla="*/ 117990 h 260936"/>
                <a:gd name="connsiteX17" fmla="*/ 515059 w 520406"/>
                <a:gd name="connsiteY17" fmla="*/ 127066 h 260936"/>
                <a:gd name="connsiteX18" fmla="*/ 519597 w 520406"/>
                <a:gd name="connsiteY18" fmla="*/ 136142 h 260936"/>
                <a:gd name="connsiteX19" fmla="*/ 496862 w 520406"/>
                <a:gd name="connsiteY19" fmla="*/ 152474 h 260936"/>
                <a:gd name="connsiteX20" fmla="*/ 493516 w 520406"/>
                <a:gd name="connsiteY20" fmla="*/ 184980 h 260936"/>
                <a:gd name="connsiteX21" fmla="*/ 491247 w 520406"/>
                <a:gd name="connsiteY21" fmla="*/ 192866 h 260936"/>
                <a:gd name="connsiteX22" fmla="*/ 505983 w 520406"/>
                <a:gd name="connsiteY22" fmla="*/ 206480 h 260936"/>
                <a:gd name="connsiteX23" fmla="*/ 499176 w 520406"/>
                <a:gd name="connsiteY23" fmla="*/ 211018 h 260936"/>
                <a:gd name="connsiteX24" fmla="*/ 454270 w 520406"/>
                <a:gd name="connsiteY24" fmla="*/ 222363 h 260936"/>
                <a:gd name="connsiteX25" fmla="*/ 481025 w 520406"/>
                <a:gd name="connsiteY25" fmla="*/ 229170 h 260936"/>
                <a:gd name="connsiteX26" fmla="*/ 467411 w 520406"/>
                <a:gd name="connsiteY26" fmla="*/ 238246 h 260936"/>
                <a:gd name="connsiteX27" fmla="*/ 458335 w 520406"/>
                <a:gd name="connsiteY27" fmla="*/ 242784 h 260936"/>
                <a:gd name="connsiteX28" fmla="*/ 451528 w 520406"/>
                <a:gd name="connsiteY28" fmla="*/ 247322 h 260936"/>
                <a:gd name="connsiteX29" fmla="*/ 440183 w 520406"/>
                <a:gd name="connsiteY29" fmla="*/ 249591 h 260936"/>
                <a:gd name="connsiteX30" fmla="*/ 426569 w 520406"/>
                <a:gd name="connsiteY30" fmla="*/ 254129 h 260936"/>
                <a:gd name="connsiteX31" fmla="*/ 392534 w 520406"/>
                <a:gd name="connsiteY31" fmla="*/ 260936 h 260936"/>
                <a:gd name="connsiteX32" fmla="*/ 224630 w 520406"/>
                <a:gd name="connsiteY32" fmla="*/ 258667 h 260936"/>
                <a:gd name="connsiteX33" fmla="*/ 204209 w 520406"/>
                <a:gd name="connsiteY33" fmla="*/ 256398 h 260936"/>
                <a:gd name="connsiteX34" fmla="*/ 190595 w 520406"/>
                <a:gd name="connsiteY34" fmla="*/ 251860 h 260936"/>
                <a:gd name="connsiteX35" fmla="*/ 176981 w 520406"/>
                <a:gd name="connsiteY35" fmla="*/ 249591 h 260936"/>
                <a:gd name="connsiteX36" fmla="*/ 165636 w 520406"/>
                <a:gd name="connsiteY36" fmla="*/ 247322 h 260936"/>
                <a:gd name="connsiteX37" fmla="*/ 147484 w 520406"/>
                <a:gd name="connsiteY37" fmla="*/ 240515 h 260936"/>
                <a:gd name="connsiteX38" fmla="*/ 127063 w 520406"/>
                <a:gd name="connsiteY38" fmla="*/ 231439 h 260936"/>
                <a:gd name="connsiteX39" fmla="*/ 111180 w 520406"/>
                <a:gd name="connsiteY39" fmla="*/ 222363 h 260936"/>
                <a:gd name="connsiteX40" fmla="*/ 102104 w 520406"/>
                <a:gd name="connsiteY40" fmla="*/ 220094 h 260936"/>
                <a:gd name="connsiteX41" fmla="*/ 93029 w 520406"/>
                <a:gd name="connsiteY41" fmla="*/ 206480 h 260936"/>
                <a:gd name="connsiteX42" fmla="*/ 79415 w 520406"/>
                <a:gd name="connsiteY42" fmla="*/ 201942 h 260936"/>
                <a:gd name="connsiteX43" fmla="*/ 68070 w 520406"/>
                <a:gd name="connsiteY43" fmla="*/ 195135 h 260936"/>
                <a:gd name="connsiteX44" fmla="*/ 61263 w 520406"/>
                <a:gd name="connsiteY44" fmla="*/ 190597 h 260936"/>
                <a:gd name="connsiteX45" fmla="*/ 40842 w 520406"/>
                <a:gd name="connsiteY45" fmla="*/ 183790 h 260936"/>
                <a:gd name="connsiteX46" fmla="*/ 38573 w 520406"/>
                <a:gd name="connsiteY46" fmla="*/ 176983 h 260936"/>
                <a:gd name="connsiteX47" fmla="*/ 24959 w 520406"/>
                <a:gd name="connsiteY47" fmla="*/ 161100 h 260936"/>
                <a:gd name="connsiteX48" fmla="*/ 13614 w 520406"/>
                <a:gd name="connsiteY48" fmla="*/ 140680 h 260936"/>
                <a:gd name="connsiteX49" fmla="*/ 0 w 520406"/>
                <a:gd name="connsiteY49" fmla="*/ 136142 h 260936"/>
                <a:gd name="connsiteX0" fmla="*/ 0 w 536152"/>
                <a:gd name="connsiteY0" fmla="*/ 136142 h 260936"/>
                <a:gd name="connsiteX1" fmla="*/ 163367 w 536152"/>
                <a:gd name="connsiteY1" fmla="*/ 4541 h 260936"/>
                <a:gd name="connsiteX2" fmla="*/ 226899 w 536152"/>
                <a:gd name="connsiteY2" fmla="*/ 2272 h 260936"/>
                <a:gd name="connsiteX3" fmla="*/ 242781 w 536152"/>
                <a:gd name="connsiteY3" fmla="*/ 3 h 260936"/>
                <a:gd name="connsiteX4" fmla="*/ 347155 w 536152"/>
                <a:gd name="connsiteY4" fmla="*/ 4541 h 260936"/>
                <a:gd name="connsiteX5" fmla="*/ 365306 w 536152"/>
                <a:gd name="connsiteY5" fmla="*/ 13617 h 260936"/>
                <a:gd name="connsiteX6" fmla="*/ 383458 w 536152"/>
                <a:gd name="connsiteY6" fmla="*/ 20423 h 260936"/>
                <a:gd name="connsiteX7" fmla="*/ 401610 w 536152"/>
                <a:gd name="connsiteY7" fmla="*/ 32105 h 260936"/>
                <a:gd name="connsiteX8" fmla="*/ 417493 w 536152"/>
                <a:gd name="connsiteY8" fmla="*/ 36306 h 260936"/>
                <a:gd name="connsiteX9" fmla="*/ 427535 w 536152"/>
                <a:gd name="connsiteY9" fmla="*/ 51560 h 260936"/>
                <a:gd name="connsiteX10" fmla="*/ 430434 w 536152"/>
                <a:gd name="connsiteY10" fmla="*/ 59445 h 260936"/>
                <a:gd name="connsiteX11" fmla="*/ 445463 w 536152"/>
                <a:gd name="connsiteY11" fmla="*/ 63983 h 260936"/>
                <a:gd name="connsiteX12" fmla="*/ 469343 w 536152"/>
                <a:gd name="connsiteY12" fmla="*/ 83326 h 260936"/>
                <a:gd name="connsiteX13" fmla="*/ 472466 w 536152"/>
                <a:gd name="connsiteY13" fmla="*/ 89796 h 260936"/>
                <a:gd name="connsiteX14" fmla="*/ 496907 w 536152"/>
                <a:gd name="connsiteY14" fmla="*/ 99838 h 260936"/>
                <a:gd name="connsiteX15" fmla="*/ 495380 w 536152"/>
                <a:gd name="connsiteY15" fmla="*/ 106869 h 260936"/>
                <a:gd name="connsiteX16" fmla="*/ 512790 w 536152"/>
                <a:gd name="connsiteY16" fmla="*/ 117990 h 260936"/>
                <a:gd name="connsiteX17" fmla="*/ 515059 w 536152"/>
                <a:gd name="connsiteY17" fmla="*/ 127066 h 260936"/>
                <a:gd name="connsiteX18" fmla="*/ 519597 w 536152"/>
                <a:gd name="connsiteY18" fmla="*/ 136142 h 260936"/>
                <a:gd name="connsiteX19" fmla="*/ 536152 w 536152"/>
                <a:gd name="connsiteY19" fmla="*/ 165570 h 260936"/>
                <a:gd name="connsiteX20" fmla="*/ 493516 w 536152"/>
                <a:gd name="connsiteY20" fmla="*/ 184980 h 260936"/>
                <a:gd name="connsiteX21" fmla="*/ 491247 w 536152"/>
                <a:gd name="connsiteY21" fmla="*/ 192866 h 260936"/>
                <a:gd name="connsiteX22" fmla="*/ 505983 w 536152"/>
                <a:gd name="connsiteY22" fmla="*/ 206480 h 260936"/>
                <a:gd name="connsiteX23" fmla="*/ 499176 w 536152"/>
                <a:gd name="connsiteY23" fmla="*/ 211018 h 260936"/>
                <a:gd name="connsiteX24" fmla="*/ 454270 w 536152"/>
                <a:gd name="connsiteY24" fmla="*/ 222363 h 260936"/>
                <a:gd name="connsiteX25" fmla="*/ 481025 w 536152"/>
                <a:gd name="connsiteY25" fmla="*/ 229170 h 260936"/>
                <a:gd name="connsiteX26" fmla="*/ 467411 w 536152"/>
                <a:gd name="connsiteY26" fmla="*/ 238246 h 260936"/>
                <a:gd name="connsiteX27" fmla="*/ 458335 w 536152"/>
                <a:gd name="connsiteY27" fmla="*/ 242784 h 260936"/>
                <a:gd name="connsiteX28" fmla="*/ 451528 w 536152"/>
                <a:gd name="connsiteY28" fmla="*/ 247322 h 260936"/>
                <a:gd name="connsiteX29" fmla="*/ 440183 w 536152"/>
                <a:gd name="connsiteY29" fmla="*/ 249591 h 260936"/>
                <a:gd name="connsiteX30" fmla="*/ 426569 w 536152"/>
                <a:gd name="connsiteY30" fmla="*/ 254129 h 260936"/>
                <a:gd name="connsiteX31" fmla="*/ 392534 w 536152"/>
                <a:gd name="connsiteY31" fmla="*/ 260936 h 260936"/>
                <a:gd name="connsiteX32" fmla="*/ 224630 w 536152"/>
                <a:gd name="connsiteY32" fmla="*/ 258667 h 260936"/>
                <a:gd name="connsiteX33" fmla="*/ 204209 w 536152"/>
                <a:gd name="connsiteY33" fmla="*/ 256398 h 260936"/>
                <a:gd name="connsiteX34" fmla="*/ 190595 w 536152"/>
                <a:gd name="connsiteY34" fmla="*/ 251860 h 260936"/>
                <a:gd name="connsiteX35" fmla="*/ 176981 w 536152"/>
                <a:gd name="connsiteY35" fmla="*/ 249591 h 260936"/>
                <a:gd name="connsiteX36" fmla="*/ 165636 w 536152"/>
                <a:gd name="connsiteY36" fmla="*/ 247322 h 260936"/>
                <a:gd name="connsiteX37" fmla="*/ 147484 w 536152"/>
                <a:gd name="connsiteY37" fmla="*/ 240515 h 260936"/>
                <a:gd name="connsiteX38" fmla="*/ 127063 w 536152"/>
                <a:gd name="connsiteY38" fmla="*/ 231439 h 260936"/>
                <a:gd name="connsiteX39" fmla="*/ 111180 w 536152"/>
                <a:gd name="connsiteY39" fmla="*/ 222363 h 260936"/>
                <a:gd name="connsiteX40" fmla="*/ 102104 w 536152"/>
                <a:gd name="connsiteY40" fmla="*/ 220094 h 260936"/>
                <a:gd name="connsiteX41" fmla="*/ 93029 w 536152"/>
                <a:gd name="connsiteY41" fmla="*/ 206480 h 260936"/>
                <a:gd name="connsiteX42" fmla="*/ 79415 w 536152"/>
                <a:gd name="connsiteY42" fmla="*/ 201942 h 260936"/>
                <a:gd name="connsiteX43" fmla="*/ 68070 w 536152"/>
                <a:gd name="connsiteY43" fmla="*/ 195135 h 260936"/>
                <a:gd name="connsiteX44" fmla="*/ 61263 w 536152"/>
                <a:gd name="connsiteY44" fmla="*/ 190597 h 260936"/>
                <a:gd name="connsiteX45" fmla="*/ 40842 w 536152"/>
                <a:gd name="connsiteY45" fmla="*/ 183790 h 260936"/>
                <a:gd name="connsiteX46" fmla="*/ 38573 w 536152"/>
                <a:gd name="connsiteY46" fmla="*/ 176983 h 260936"/>
                <a:gd name="connsiteX47" fmla="*/ 24959 w 536152"/>
                <a:gd name="connsiteY47" fmla="*/ 161100 h 260936"/>
                <a:gd name="connsiteX48" fmla="*/ 13614 w 536152"/>
                <a:gd name="connsiteY48" fmla="*/ 140680 h 260936"/>
                <a:gd name="connsiteX49" fmla="*/ 0 w 536152"/>
                <a:gd name="connsiteY49" fmla="*/ 136142 h 260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536152" h="260936">
                  <a:moveTo>
                    <a:pt x="0" y="136142"/>
                  </a:moveTo>
                  <a:lnTo>
                    <a:pt x="163367" y="4541"/>
                  </a:lnTo>
                  <a:cubicBezTo>
                    <a:pt x="184544" y="3785"/>
                    <a:pt x="205743" y="3481"/>
                    <a:pt x="226899" y="2272"/>
                  </a:cubicBezTo>
                  <a:cubicBezTo>
                    <a:pt x="232238" y="1967"/>
                    <a:pt x="237434" y="-98"/>
                    <a:pt x="242781" y="3"/>
                  </a:cubicBezTo>
                  <a:cubicBezTo>
                    <a:pt x="277599" y="660"/>
                    <a:pt x="312364" y="3028"/>
                    <a:pt x="347155" y="4541"/>
                  </a:cubicBezTo>
                  <a:cubicBezTo>
                    <a:pt x="365997" y="10822"/>
                    <a:pt x="337435" y="754"/>
                    <a:pt x="365306" y="13617"/>
                  </a:cubicBezTo>
                  <a:cubicBezTo>
                    <a:pt x="371173" y="16325"/>
                    <a:pt x="377407" y="17342"/>
                    <a:pt x="383458" y="20423"/>
                  </a:cubicBezTo>
                  <a:cubicBezTo>
                    <a:pt x="389509" y="23504"/>
                    <a:pt x="401610" y="32105"/>
                    <a:pt x="401610" y="32105"/>
                  </a:cubicBezTo>
                  <a:cubicBezTo>
                    <a:pt x="406904" y="35887"/>
                    <a:pt x="413172" y="33063"/>
                    <a:pt x="417493" y="36306"/>
                  </a:cubicBezTo>
                  <a:cubicBezTo>
                    <a:pt x="421814" y="39549"/>
                    <a:pt x="425378" y="47704"/>
                    <a:pt x="427535" y="51560"/>
                  </a:cubicBezTo>
                  <a:cubicBezTo>
                    <a:pt x="429692" y="55416"/>
                    <a:pt x="427446" y="57375"/>
                    <a:pt x="430434" y="59445"/>
                  </a:cubicBezTo>
                  <a:cubicBezTo>
                    <a:pt x="433422" y="61515"/>
                    <a:pt x="438978" y="60003"/>
                    <a:pt x="445463" y="63983"/>
                  </a:cubicBezTo>
                  <a:cubicBezTo>
                    <a:pt x="451948" y="67963"/>
                    <a:pt x="448903" y="73106"/>
                    <a:pt x="469343" y="83326"/>
                  </a:cubicBezTo>
                  <a:cubicBezTo>
                    <a:pt x="473331" y="95289"/>
                    <a:pt x="467872" y="87044"/>
                    <a:pt x="472466" y="89796"/>
                  </a:cubicBezTo>
                  <a:cubicBezTo>
                    <a:pt x="477060" y="92548"/>
                    <a:pt x="493088" y="96993"/>
                    <a:pt x="496907" y="99838"/>
                  </a:cubicBezTo>
                  <a:cubicBezTo>
                    <a:pt x="500726" y="102684"/>
                    <a:pt x="493111" y="106113"/>
                    <a:pt x="495380" y="106869"/>
                  </a:cubicBezTo>
                  <a:cubicBezTo>
                    <a:pt x="499142" y="112512"/>
                    <a:pt x="509510" y="114624"/>
                    <a:pt x="512790" y="117990"/>
                  </a:cubicBezTo>
                  <a:cubicBezTo>
                    <a:pt x="516070" y="121356"/>
                    <a:pt x="513964" y="124146"/>
                    <a:pt x="515059" y="127066"/>
                  </a:cubicBezTo>
                  <a:cubicBezTo>
                    <a:pt x="516247" y="130233"/>
                    <a:pt x="516082" y="129725"/>
                    <a:pt x="519597" y="136142"/>
                  </a:cubicBezTo>
                  <a:cubicBezTo>
                    <a:pt x="523113" y="142559"/>
                    <a:pt x="535396" y="163301"/>
                    <a:pt x="536152" y="165570"/>
                  </a:cubicBezTo>
                  <a:cubicBezTo>
                    <a:pt x="534639" y="179184"/>
                    <a:pt x="501000" y="180431"/>
                    <a:pt x="493516" y="184980"/>
                  </a:cubicBezTo>
                  <a:cubicBezTo>
                    <a:pt x="486032" y="189529"/>
                    <a:pt x="489169" y="189283"/>
                    <a:pt x="491247" y="192866"/>
                  </a:cubicBezTo>
                  <a:cubicBezTo>
                    <a:pt x="493325" y="196449"/>
                    <a:pt x="510521" y="203455"/>
                    <a:pt x="505983" y="206480"/>
                  </a:cubicBezTo>
                  <a:lnTo>
                    <a:pt x="499176" y="211018"/>
                  </a:lnTo>
                  <a:cubicBezTo>
                    <a:pt x="496907" y="214800"/>
                    <a:pt x="457388" y="219245"/>
                    <a:pt x="454270" y="222363"/>
                  </a:cubicBezTo>
                  <a:cubicBezTo>
                    <a:pt x="451152" y="225482"/>
                    <a:pt x="478835" y="226523"/>
                    <a:pt x="481025" y="229170"/>
                  </a:cubicBezTo>
                  <a:cubicBezTo>
                    <a:pt x="483215" y="231817"/>
                    <a:pt x="472289" y="235807"/>
                    <a:pt x="467411" y="238246"/>
                  </a:cubicBezTo>
                  <a:cubicBezTo>
                    <a:pt x="464386" y="239759"/>
                    <a:pt x="461272" y="241106"/>
                    <a:pt x="458335" y="242784"/>
                  </a:cubicBezTo>
                  <a:cubicBezTo>
                    <a:pt x="455967" y="244137"/>
                    <a:pt x="454081" y="246364"/>
                    <a:pt x="451528" y="247322"/>
                  </a:cubicBezTo>
                  <a:cubicBezTo>
                    <a:pt x="447917" y="248676"/>
                    <a:pt x="443904" y="248576"/>
                    <a:pt x="440183" y="249591"/>
                  </a:cubicBezTo>
                  <a:cubicBezTo>
                    <a:pt x="435568" y="250850"/>
                    <a:pt x="431222" y="253021"/>
                    <a:pt x="426569" y="254129"/>
                  </a:cubicBezTo>
                  <a:cubicBezTo>
                    <a:pt x="415314" y="256809"/>
                    <a:pt x="392534" y="260936"/>
                    <a:pt x="392534" y="260936"/>
                  </a:cubicBezTo>
                  <a:lnTo>
                    <a:pt x="224630" y="258667"/>
                  </a:lnTo>
                  <a:cubicBezTo>
                    <a:pt x="217783" y="258502"/>
                    <a:pt x="210925" y="257741"/>
                    <a:pt x="204209" y="256398"/>
                  </a:cubicBezTo>
                  <a:cubicBezTo>
                    <a:pt x="199518" y="255460"/>
                    <a:pt x="195236" y="253020"/>
                    <a:pt x="190595" y="251860"/>
                  </a:cubicBezTo>
                  <a:cubicBezTo>
                    <a:pt x="186132" y="250744"/>
                    <a:pt x="181507" y="250414"/>
                    <a:pt x="176981" y="249591"/>
                  </a:cubicBezTo>
                  <a:cubicBezTo>
                    <a:pt x="173187" y="248901"/>
                    <a:pt x="169418" y="248078"/>
                    <a:pt x="165636" y="247322"/>
                  </a:cubicBezTo>
                  <a:cubicBezTo>
                    <a:pt x="138133" y="233571"/>
                    <a:pt x="174258" y="250813"/>
                    <a:pt x="147484" y="240515"/>
                  </a:cubicBezTo>
                  <a:cubicBezTo>
                    <a:pt x="140531" y="237841"/>
                    <a:pt x="133726" y="234770"/>
                    <a:pt x="127063" y="231439"/>
                  </a:cubicBezTo>
                  <a:cubicBezTo>
                    <a:pt x="113897" y="224856"/>
                    <a:pt x="127092" y="228330"/>
                    <a:pt x="111180" y="222363"/>
                  </a:cubicBezTo>
                  <a:cubicBezTo>
                    <a:pt x="108260" y="221268"/>
                    <a:pt x="105129" y="220850"/>
                    <a:pt x="102104" y="220094"/>
                  </a:cubicBezTo>
                  <a:cubicBezTo>
                    <a:pt x="99973" y="213697"/>
                    <a:pt x="99983" y="210343"/>
                    <a:pt x="93029" y="206480"/>
                  </a:cubicBezTo>
                  <a:cubicBezTo>
                    <a:pt x="88847" y="204157"/>
                    <a:pt x="83517" y="204403"/>
                    <a:pt x="79415" y="201942"/>
                  </a:cubicBezTo>
                  <a:cubicBezTo>
                    <a:pt x="75633" y="199673"/>
                    <a:pt x="71810" y="197472"/>
                    <a:pt x="68070" y="195135"/>
                  </a:cubicBezTo>
                  <a:cubicBezTo>
                    <a:pt x="65758" y="193690"/>
                    <a:pt x="63702" y="191817"/>
                    <a:pt x="61263" y="190597"/>
                  </a:cubicBezTo>
                  <a:cubicBezTo>
                    <a:pt x="52719" y="186325"/>
                    <a:pt x="49508" y="185957"/>
                    <a:pt x="40842" y="183790"/>
                  </a:cubicBezTo>
                  <a:cubicBezTo>
                    <a:pt x="40086" y="181521"/>
                    <a:pt x="39643" y="179122"/>
                    <a:pt x="38573" y="176983"/>
                  </a:cubicBezTo>
                  <a:cubicBezTo>
                    <a:pt x="35117" y="170072"/>
                    <a:pt x="30542" y="166683"/>
                    <a:pt x="24959" y="161100"/>
                  </a:cubicBezTo>
                  <a:cubicBezTo>
                    <a:pt x="22961" y="155106"/>
                    <a:pt x="19466" y="142631"/>
                    <a:pt x="13614" y="140680"/>
                  </a:cubicBezTo>
                  <a:lnTo>
                    <a:pt x="0" y="13614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aseline="-25000"/>
            </a:p>
          </p:txBody>
        </p:sp>
        <p:grpSp>
          <p:nvGrpSpPr>
            <p:cNvPr id="13" name="Group 12">
              <a:extLst>
                <a:ext uri="{FF2B5EF4-FFF2-40B4-BE49-F238E27FC236}">
                  <a16:creationId xmlns:a16="http://schemas.microsoft.com/office/drawing/2014/main" id="{F9429B7A-1AE6-A843-FDFA-09290F793F81}"/>
                </a:ext>
              </a:extLst>
            </p:cNvPr>
            <p:cNvGrpSpPr/>
            <p:nvPr/>
          </p:nvGrpSpPr>
          <p:grpSpPr>
            <a:xfrm>
              <a:off x="9262765" y="-8337"/>
              <a:ext cx="671906" cy="671906"/>
              <a:chOff x="9291494" y="372651"/>
              <a:chExt cx="671906" cy="671906"/>
            </a:xfrm>
          </p:grpSpPr>
          <p:sp>
            <p:nvSpPr>
              <p:cNvPr id="14" name="Oval 13">
                <a:extLst>
                  <a:ext uri="{FF2B5EF4-FFF2-40B4-BE49-F238E27FC236}">
                    <a16:creationId xmlns:a16="http://schemas.microsoft.com/office/drawing/2014/main" id="{CBD6ECCE-B8AA-9C92-A13A-D030F5624883}"/>
                  </a:ext>
                </a:extLst>
              </p:cNvPr>
              <p:cNvSpPr/>
              <p:nvPr/>
            </p:nvSpPr>
            <p:spPr>
              <a:xfrm>
                <a:off x="9477850" y="560135"/>
                <a:ext cx="299194" cy="299194"/>
              </a:xfrm>
              <a:prstGeom prst="ellipse">
                <a:avLst/>
              </a:prstGeom>
              <a:solidFill>
                <a:srgbClr val="7EBD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821B1621-609F-1E43-CA49-F26867CBD7CF}"/>
                  </a:ext>
                </a:extLst>
              </p:cNvPr>
              <p:cNvGrpSpPr/>
              <p:nvPr/>
            </p:nvGrpSpPr>
            <p:grpSpPr>
              <a:xfrm>
                <a:off x="9291494" y="372651"/>
                <a:ext cx="671906" cy="671906"/>
                <a:chOff x="9291494" y="372651"/>
                <a:chExt cx="671906" cy="671906"/>
              </a:xfrm>
            </p:grpSpPr>
            <p:pic>
              <p:nvPicPr>
                <p:cNvPr id="16" name="Graphic 15" descr="Eye outline">
                  <a:extLst>
                    <a:ext uri="{FF2B5EF4-FFF2-40B4-BE49-F238E27FC236}">
                      <a16:creationId xmlns:a16="http://schemas.microsoft.com/office/drawing/2014/main" id="{A9452ED5-5AAF-4B51-F7BD-AB8F9FF48B8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91494" y="372651"/>
                  <a:ext cx="671906" cy="671906"/>
                </a:xfrm>
                <a:prstGeom prst="rect">
                  <a:avLst/>
                </a:prstGeom>
              </p:spPr>
            </p:pic>
            <p:sp>
              <p:nvSpPr>
                <p:cNvPr id="17" name="Oval 16">
                  <a:extLst>
                    <a:ext uri="{FF2B5EF4-FFF2-40B4-BE49-F238E27FC236}">
                      <a16:creationId xmlns:a16="http://schemas.microsoft.com/office/drawing/2014/main" id="{B2F131D5-E2F8-B399-7776-36792E1242EC}"/>
                    </a:ext>
                  </a:extLst>
                </p:cNvPr>
                <p:cNvSpPr/>
                <p:nvPr/>
              </p:nvSpPr>
              <p:spPr>
                <a:xfrm>
                  <a:off x="9570693" y="654050"/>
                  <a:ext cx="113508" cy="113508"/>
                </a:xfrm>
                <a:prstGeom prst="ellipse">
                  <a:avLst/>
                </a:prstGeom>
                <a:solidFill>
                  <a:srgbClr val="103E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sp>
        <p:nvSpPr>
          <p:cNvPr id="18" name="Rectangle: Rounded Corners 17">
            <a:extLst>
              <a:ext uri="{FF2B5EF4-FFF2-40B4-BE49-F238E27FC236}">
                <a16:creationId xmlns:a16="http://schemas.microsoft.com/office/drawing/2014/main" id="{548447C2-9A69-C78E-70D9-C9426868CD23}"/>
              </a:ext>
            </a:extLst>
          </p:cNvPr>
          <p:cNvSpPr/>
          <p:nvPr/>
        </p:nvSpPr>
        <p:spPr>
          <a:xfrm>
            <a:off x="6368915" y="1946959"/>
            <a:ext cx="5090713" cy="1482041"/>
          </a:xfrm>
          <a:prstGeom prst="roundRect">
            <a:avLst>
              <a:gd name="adj" fmla="val 7002"/>
            </a:avLst>
          </a:prstGeom>
          <a:solidFill>
            <a:schemeClr val="bg1"/>
          </a:solidFill>
          <a:ln>
            <a:noFill/>
          </a:ln>
          <a:effectLst>
            <a:outerShdw blurRad="228600" sx="99000" sy="99000" algn="ctr" rotWithShape="0">
              <a:prstClr val="black">
                <a:alpha val="1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F559638D-ACBB-D54C-036C-1174703083E1}"/>
              </a:ext>
            </a:extLst>
          </p:cNvPr>
          <p:cNvSpPr txBox="1"/>
          <p:nvPr/>
        </p:nvSpPr>
        <p:spPr>
          <a:xfrm>
            <a:off x="684711" y="2250114"/>
            <a:ext cx="1205737" cy="502702"/>
          </a:xfrm>
          <a:prstGeom prst="rect">
            <a:avLst/>
          </a:prstGeom>
          <a:noFill/>
        </p:spPr>
        <p:txBody>
          <a:bodyPr wrap="square" rtlCol="0">
            <a:spAutoFit/>
          </a:bodyPr>
          <a:lstStyle/>
          <a:p>
            <a:pPr algn="ctr">
              <a:lnSpc>
                <a:spcPts val="1600"/>
              </a:lnSpc>
            </a:pPr>
            <a:r>
              <a:rPr lang="en-US" sz="1600" b="1" dirty="0">
                <a:solidFill>
                  <a:srgbClr val="003B64"/>
                </a:solidFill>
              </a:rPr>
              <a:t>Website Views</a:t>
            </a:r>
          </a:p>
        </p:txBody>
      </p:sp>
      <p:sp>
        <p:nvSpPr>
          <p:cNvPr id="20" name="TextBox 19">
            <a:extLst>
              <a:ext uri="{FF2B5EF4-FFF2-40B4-BE49-F238E27FC236}">
                <a16:creationId xmlns:a16="http://schemas.microsoft.com/office/drawing/2014/main" id="{370C7C99-E51D-949B-05E8-4C81D36E846A}"/>
              </a:ext>
            </a:extLst>
          </p:cNvPr>
          <p:cNvSpPr txBox="1"/>
          <p:nvPr/>
        </p:nvSpPr>
        <p:spPr>
          <a:xfrm>
            <a:off x="6357131" y="2254495"/>
            <a:ext cx="1133982" cy="502702"/>
          </a:xfrm>
          <a:prstGeom prst="rect">
            <a:avLst/>
          </a:prstGeom>
          <a:noFill/>
        </p:spPr>
        <p:txBody>
          <a:bodyPr wrap="square" rtlCol="0">
            <a:spAutoFit/>
          </a:bodyPr>
          <a:lstStyle/>
          <a:p>
            <a:pPr algn="ctr">
              <a:lnSpc>
                <a:spcPts val="1600"/>
              </a:lnSpc>
            </a:pPr>
            <a:r>
              <a:rPr lang="en-US" sz="1600" b="1" dirty="0">
                <a:solidFill>
                  <a:srgbClr val="003B64"/>
                </a:solidFill>
              </a:rPr>
              <a:t>Platform Views</a:t>
            </a:r>
          </a:p>
        </p:txBody>
      </p:sp>
      <p:grpSp>
        <p:nvGrpSpPr>
          <p:cNvPr id="21" name="Group 20">
            <a:extLst>
              <a:ext uri="{FF2B5EF4-FFF2-40B4-BE49-F238E27FC236}">
                <a16:creationId xmlns:a16="http://schemas.microsoft.com/office/drawing/2014/main" id="{0F4A3221-15E6-6421-9A11-EAEE9AB1D9D5}"/>
              </a:ext>
            </a:extLst>
          </p:cNvPr>
          <p:cNvGrpSpPr/>
          <p:nvPr/>
        </p:nvGrpSpPr>
        <p:grpSpPr>
          <a:xfrm>
            <a:off x="6588169" y="2685246"/>
            <a:ext cx="671906" cy="670410"/>
            <a:chOff x="9262765" y="-8337"/>
            <a:chExt cx="671906" cy="671906"/>
          </a:xfrm>
        </p:grpSpPr>
        <p:sp>
          <p:nvSpPr>
            <p:cNvPr id="22" name="Freeform: Shape 21">
              <a:extLst>
                <a:ext uri="{FF2B5EF4-FFF2-40B4-BE49-F238E27FC236}">
                  <a16:creationId xmlns:a16="http://schemas.microsoft.com/office/drawing/2014/main" id="{36E19180-B554-B7B5-6609-50BF53B569C6}"/>
                </a:ext>
              </a:extLst>
            </p:cNvPr>
            <p:cNvSpPr/>
            <p:nvPr/>
          </p:nvSpPr>
          <p:spPr>
            <a:xfrm>
              <a:off x="9335406" y="193199"/>
              <a:ext cx="536152" cy="260936"/>
            </a:xfrm>
            <a:custGeom>
              <a:avLst/>
              <a:gdLst>
                <a:gd name="connsiteX0" fmla="*/ 0 w 521866"/>
                <a:gd name="connsiteY0" fmla="*/ 136142 h 260936"/>
                <a:gd name="connsiteX1" fmla="*/ 163367 w 521866"/>
                <a:gd name="connsiteY1" fmla="*/ 4541 h 260936"/>
                <a:gd name="connsiteX2" fmla="*/ 226899 w 521866"/>
                <a:gd name="connsiteY2" fmla="*/ 2272 h 260936"/>
                <a:gd name="connsiteX3" fmla="*/ 242781 w 521866"/>
                <a:gd name="connsiteY3" fmla="*/ 3 h 260936"/>
                <a:gd name="connsiteX4" fmla="*/ 347155 w 521866"/>
                <a:gd name="connsiteY4" fmla="*/ 4541 h 260936"/>
                <a:gd name="connsiteX5" fmla="*/ 365306 w 521866"/>
                <a:gd name="connsiteY5" fmla="*/ 13617 h 260936"/>
                <a:gd name="connsiteX6" fmla="*/ 383458 w 521866"/>
                <a:gd name="connsiteY6" fmla="*/ 20423 h 260936"/>
                <a:gd name="connsiteX7" fmla="*/ 401610 w 521866"/>
                <a:gd name="connsiteY7" fmla="*/ 24961 h 260936"/>
                <a:gd name="connsiteX8" fmla="*/ 417493 w 521866"/>
                <a:gd name="connsiteY8" fmla="*/ 36306 h 260936"/>
                <a:gd name="connsiteX9" fmla="*/ 431107 w 521866"/>
                <a:gd name="connsiteY9" fmla="*/ 40844 h 260936"/>
                <a:gd name="connsiteX10" fmla="*/ 444721 w 521866"/>
                <a:gd name="connsiteY10" fmla="*/ 49920 h 260936"/>
                <a:gd name="connsiteX11" fmla="*/ 453797 w 521866"/>
                <a:gd name="connsiteY11" fmla="*/ 54458 h 260936"/>
                <a:gd name="connsiteX12" fmla="*/ 476487 w 521866"/>
                <a:gd name="connsiteY12" fmla="*/ 72610 h 260936"/>
                <a:gd name="connsiteX13" fmla="*/ 485563 w 521866"/>
                <a:gd name="connsiteY13" fmla="*/ 86224 h 260936"/>
                <a:gd name="connsiteX14" fmla="*/ 496907 w 521866"/>
                <a:gd name="connsiteY14" fmla="*/ 99838 h 260936"/>
                <a:gd name="connsiteX15" fmla="*/ 503714 w 521866"/>
                <a:gd name="connsiteY15" fmla="*/ 102107 h 260936"/>
                <a:gd name="connsiteX16" fmla="*/ 512790 w 521866"/>
                <a:gd name="connsiteY16" fmla="*/ 117990 h 260936"/>
                <a:gd name="connsiteX17" fmla="*/ 515059 w 521866"/>
                <a:gd name="connsiteY17" fmla="*/ 127066 h 260936"/>
                <a:gd name="connsiteX18" fmla="*/ 519597 w 521866"/>
                <a:gd name="connsiteY18" fmla="*/ 136142 h 260936"/>
                <a:gd name="connsiteX19" fmla="*/ 521866 w 521866"/>
                <a:gd name="connsiteY19" fmla="*/ 142949 h 260936"/>
                <a:gd name="connsiteX20" fmla="*/ 517328 w 521866"/>
                <a:gd name="connsiteY20" fmla="*/ 183790 h 260936"/>
                <a:gd name="connsiteX21" fmla="*/ 515059 w 521866"/>
                <a:gd name="connsiteY21" fmla="*/ 192866 h 260936"/>
                <a:gd name="connsiteX22" fmla="*/ 505983 w 521866"/>
                <a:gd name="connsiteY22" fmla="*/ 206480 h 260936"/>
                <a:gd name="connsiteX23" fmla="*/ 499176 w 521866"/>
                <a:gd name="connsiteY23" fmla="*/ 211018 h 260936"/>
                <a:gd name="connsiteX24" fmla="*/ 492370 w 521866"/>
                <a:gd name="connsiteY24" fmla="*/ 222363 h 260936"/>
                <a:gd name="connsiteX25" fmla="*/ 481025 w 521866"/>
                <a:gd name="connsiteY25" fmla="*/ 229170 h 260936"/>
                <a:gd name="connsiteX26" fmla="*/ 467411 w 521866"/>
                <a:gd name="connsiteY26" fmla="*/ 238246 h 260936"/>
                <a:gd name="connsiteX27" fmla="*/ 458335 w 521866"/>
                <a:gd name="connsiteY27" fmla="*/ 242784 h 260936"/>
                <a:gd name="connsiteX28" fmla="*/ 451528 w 521866"/>
                <a:gd name="connsiteY28" fmla="*/ 247322 h 260936"/>
                <a:gd name="connsiteX29" fmla="*/ 440183 w 521866"/>
                <a:gd name="connsiteY29" fmla="*/ 249591 h 260936"/>
                <a:gd name="connsiteX30" fmla="*/ 426569 w 521866"/>
                <a:gd name="connsiteY30" fmla="*/ 254129 h 260936"/>
                <a:gd name="connsiteX31" fmla="*/ 392534 w 521866"/>
                <a:gd name="connsiteY31" fmla="*/ 260936 h 260936"/>
                <a:gd name="connsiteX32" fmla="*/ 224630 w 521866"/>
                <a:gd name="connsiteY32" fmla="*/ 258667 h 260936"/>
                <a:gd name="connsiteX33" fmla="*/ 204209 w 521866"/>
                <a:gd name="connsiteY33" fmla="*/ 256398 h 260936"/>
                <a:gd name="connsiteX34" fmla="*/ 190595 w 521866"/>
                <a:gd name="connsiteY34" fmla="*/ 251860 h 260936"/>
                <a:gd name="connsiteX35" fmla="*/ 176981 w 521866"/>
                <a:gd name="connsiteY35" fmla="*/ 249591 h 260936"/>
                <a:gd name="connsiteX36" fmla="*/ 165636 w 521866"/>
                <a:gd name="connsiteY36" fmla="*/ 247322 h 260936"/>
                <a:gd name="connsiteX37" fmla="*/ 147484 w 521866"/>
                <a:gd name="connsiteY37" fmla="*/ 240515 h 260936"/>
                <a:gd name="connsiteX38" fmla="*/ 127063 w 521866"/>
                <a:gd name="connsiteY38" fmla="*/ 231439 h 260936"/>
                <a:gd name="connsiteX39" fmla="*/ 111180 w 521866"/>
                <a:gd name="connsiteY39" fmla="*/ 222363 h 260936"/>
                <a:gd name="connsiteX40" fmla="*/ 102104 w 521866"/>
                <a:gd name="connsiteY40" fmla="*/ 220094 h 260936"/>
                <a:gd name="connsiteX41" fmla="*/ 93029 w 521866"/>
                <a:gd name="connsiteY41" fmla="*/ 206480 h 260936"/>
                <a:gd name="connsiteX42" fmla="*/ 79415 w 521866"/>
                <a:gd name="connsiteY42" fmla="*/ 201942 h 260936"/>
                <a:gd name="connsiteX43" fmla="*/ 68070 w 521866"/>
                <a:gd name="connsiteY43" fmla="*/ 195135 h 260936"/>
                <a:gd name="connsiteX44" fmla="*/ 61263 w 521866"/>
                <a:gd name="connsiteY44" fmla="*/ 190597 h 260936"/>
                <a:gd name="connsiteX45" fmla="*/ 40842 w 521866"/>
                <a:gd name="connsiteY45" fmla="*/ 183790 h 260936"/>
                <a:gd name="connsiteX46" fmla="*/ 38573 w 521866"/>
                <a:gd name="connsiteY46" fmla="*/ 176983 h 260936"/>
                <a:gd name="connsiteX47" fmla="*/ 24959 w 521866"/>
                <a:gd name="connsiteY47" fmla="*/ 161100 h 260936"/>
                <a:gd name="connsiteX48" fmla="*/ 13614 w 521866"/>
                <a:gd name="connsiteY48" fmla="*/ 140680 h 260936"/>
                <a:gd name="connsiteX49" fmla="*/ 0 w 521866"/>
                <a:gd name="connsiteY49" fmla="*/ 136142 h 260936"/>
                <a:gd name="connsiteX0" fmla="*/ 0 w 521866"/>
                <a:gd name="connsiteY0" fmla="*/ 136142 h 260936"/>
                <a:gd name="connsiteX1" fmla="*/ 163367 w 521866"/>
                <a:gd name="connsiteY1" fmla="*/ 4541 h 260936"/>
                <a:gd name="connsiteX2" fmla="*/ 226899 w 521866"/>
                <a:gd name="connsiteY2" fmla="*/ 2272 h 260936"/>
                <a:gd name="connsiteX3" fmla="*/ 242781 w 521866"/>
                <a:gd name="connsiteY3" fmla="*/ 3 h 260936"/>
                <a:gd name="connsiteX4" fmla="*/ 347155 w 521866"/>
                <a:gd name="connsiteY4" fmla="*/ 4541 h 260936"/>
                <a:gd name="connsiteX5" fmla="*/ 365306 w 521866"/>
                <a:gd name="connsiteY5" fmla="*/ 13617 h 260936"/>
                <a:gd name="connsiteX6" fmla="*/ 383458 w 521866"/>
                <a:gd name="connsiteY6" fmla="*/ 20423 h 260936"/>
                <a:gd name="connsiteX7" fmla="*/ 401610 w 521866"/>
                <a:gd name="connsiteY7" fmla="*/ 24961 h 260936"/>
                <a:gd name="connsiteX8" fmla="*/ 417493 w 521866"/>
                <a:gd name="connsiteY8" fmla="*/ 36306 h 260936"/>
                <a:gd name="connsiteX9" fmla="*/ 431107 w 521866"/>
                <a:gd name="connsiteY9" fmla="*/ 40844 h 260936"/>
                <a:gd name="connsiteX10" fmla="*/ 444721 w 521866"/>
                <a:gd name="connsiteY10" fmla="*/ 49920 h 260936"/>
                <a:gd name="connsiteX11" fmla="*/ 445463 w 521866"/>
                <a:gd name="connsiteY11" fmla="*/ 63983 h 260936"/>
                <a:gd name="connsiteX12" fmla="*/ 476487 w 521866"/>
                <a:gd name="connsiteY12" fmla="*/ 72610 h 260936"/>
                <a:gd name="connsiteX13" fmla="*/ 485563 w 521866"/>
                <a:gd name="connsiteY13" fmla="*/ 86224 h 260936"/>
                <a:gd name="connsiteX14" fmla="*/ 496907 w 521866"/>
                <a:gd name="connsiteY14" fmla="*/ 99838 h 260936"/>
                <a:gd name="connsiteX15" fmla="*/ 503714 w 521866"/>
                <a:gd name="connsiteY15" fmla="*/ 102107 h 260936"/>
                <a:gd name="connsiteX16" fmla="*/ 512790 w 521866"/>
                <a:gd name="connsiteY16" fmla="*/ 117990 h 260936"/>
                <a:gd name="connsiteX17" fmla="*/ 515059 w 521866"/>
                <a:gd name="connsiteY17" fmla="*/ 127066 h 260936"/>
                <a:gd name="connsiteX18" fmla="*/ 519597 w 521866"/>
                <a:gd name="connsiteY18" fmla="*/ 136142 h 260936"/>
                <a:gd name="connsiteX19" fmla="*/ 521866 w 521866"/>
                <a:gd name="connsiteY19" fmla="*/ 142949 h 260936"/>
                <a:gd name="connsiteX20" fmla="*/ 517328 w 521866"/>
                <a:gd name="connsiteY20" fmla="*/ 183790 h 260936"/>
                <a:gd name="connsiteX21" fmla="*/ 515059 w 521866"/>
                <a:gd name="connsiteY21" fmla="*/ 192866 h 260936"/>
                <a:gd name="connsiteX22" fmla="*/ 505983 w 521866"/>
                <a:gd name="connsiteY22" fmla="*/ 206480 h 260936"/>
                <a:gd name="connsiteX23" fmla="*/ 499176 w 521866"/>
                <a:gd name="connsiteY23" fmla="*/ 211018 h 260936"/>
                <a:gd name="connsiteX24" fmla="*/ 492370 w 521866"/>
                <a:gd name="connsiteY24" fmla="*/ 222363 h 260936"/>
                <a:gd name="connsiteX25" fmla="*/ 481025 w 521866"/>
                <a:gd name="connsiteY25" fmla="*/ 229170 h 260936"/>
                <a:gd name="connsiteX26" fmla="*/ 467411 w 521866"/>
                <a:gd name="connsiteY26" fmla="*/ 238246 h 260936"/>
                <a:gd name="connsiteX27" fmla="*/ 458335 w 521866"/>
                <a:gd name="connsiteY27" fmla="*/ 242784 h 260936"/>
                <a:gd name="connsiteX28" fmla="*/ 451528 w 521866"/>
                <a:gd name="connsiteY28" fmla="*/ 247322 h 260936"/>
                <a:gd name="connsiteX29" fmla="*/ 440183 w 521866"/>
                <a:gd name="connsiteY29" fmla="*/ 249591 h 260936"/>
                <a:gd name="connsiteX30" fmla="*/ 426569 w 521866"/>
                <a:gd name="connsiteY30" fmla="*/ 254129 h 260936"/>
                <a:gd name="connsiteX31" fmla="*/ 392534 w 521866"/>
                <a:gd name="connsiteY31" fmla="*/ 260936 h 260936"/>
                <a:gd name="connsiteX32" fmla="*/ 224630 w 521866"/>
                <a:gd name="connsiteY32" fmla="*/ 258667 h 260936"/>
                <a:gd name="connsiteX33" fmla="*/ 204209 w 521866"/>
                <a:gd name="connsiteY33" fmla="*/ 256398 h 260936"/>
                <a:gd name="connsiteX34" fmla="*/ 190595 w 521866"/>
                <a:gd name="connsiteY34" fmla="*/ 251860 h 260936"/>
                <a:gd name="connsiteX35" fmla="*/ 176981 w 521866"/>
                <a:gd name="connsiteY35" fmla="*/ 249591 h 260936"/>
                <a:gd name="connsiteX36" fmla="*/ 165636 w 521866"/>
                <a:gd name="connsiteY36" fmla="*/ 247322 h 260936"/>
                <a:gd name="connsiteX37" fmla="*/ 147484 w 521866"/>
                <a:gd name="connsiteY37" fmla="*/ 240515 h 260936"/>
                <a:gd name="connsiteX38" fmla="*/ 127063 w 521866"/>
                <a:gd name="connsiteY38" fmla="*/ 231439 h 260936"/>
                <a:gd name="connsiteX39" fmla="*/ 111180 w 521866"/>
                <a:gd name="connsiteY39" fmla="*/ 222363 h 260936"/>
                <a:gd name="connsiteX40" fmla="*/ 102104 w 521866"/>
                <a:gd name="connsiteY40" fmla="*/ 220094 h 260936"/>
                <a:gd name="connsiteX41" fmla="*/ 93029 w 521866"/>
                <a:gd name="connsiteY41" fmla="*/ 206480 h 260936"/>
                <a:gd name="connsiteX42" fmla="*/ 79415 w 521866"/>
                <a:gd name="connsiteY42" fmla="*/ 201942 h 260936"/>
                <a:gd name="connsiteX43" fmla="*/ 68070 w 521866"/>
                <a:gd name="connsiteY43" fmla="*/ 195135 h 260936"/>
                <a:gd name="connsiteX44" fmla="*/ 61263 w 521866"/>
                <a:gd name="connsiteY44" fmla="*/ 190597 h 260936"/>
                <a:gd name="connsiteX45" fmla="*/ 40842 w 521866"/>
                <a:gd name="connsiteY45" fmla="*/ 183790 h 260936"/>
                <a:gd name="connsiteX46" fmla="*/ 38573 w 521866"/>
                <a:gd name="connsiteY46" fmla="*/ 176983 h 260936"/>
                <a:gd name="connsiteX47" fmla="*/ 24959 w 521866"/>
                <a:gd name="connsiteY47" fmla="*/ 161100 h 260936"/>
                <a:gd name="connsiteX48" fmla="*/ 13614 w 521866"/>
                <a:gd name="connsiteY48" fmla="*/ 140680 h 260936"/>
                <a:gd name="connsiteX49" fmla="*/ 0 w 521866"/>
                <a:gd name="connsiteY49" fmla="*/ 136142 h 260936"/>
                <a:gd name="connsiteX0" fmla="*/ 0 w 519619"/>
                <a:gd name="connsiteY0" fmla="*/ 136142 h 260936"/>
                <a:gd name="connsiteX1" fmla="*/ 163367 w 519619"/>
                <a:gd name="connsiteY1" fmla="*/ 4541 h 260936"/>
                <a:gd name="connsiteX2" fmla="*/ 226899 w 519619"/>
                <a:gd name="connsiteY2" fmla="*/ 2272 h 260936"/>
                <a:gd name="connsiteX3" fmla="*/ 242781 w 519619"/>
                <a:gd name="connsiteY3" fmla="*/ 3 h 260936"/>
                <a:gd name="connsiteX4" fmla="*/ 347155 w 519619"/>
                <a:gd name="connsiteY4" fmla="*/ 4541 h 260936"/>
                <a:gd name="connsiteX5" fmla="*/ 365306 w 519619"/>
                <a:gd name="connsiteY5" fmla="*/ 13617 h 260936"/>
                <a:gd name="connsiteX6" fmla="*/ 383458 w 519619"/>
                <a:gd name="connsiteY6" fmla="*/ 20423 h 260936"/>
                <a:gd name="connsiteX7" fmla="*/ 401610 w 519619"/>
                <a:gd name="connsiteY7" fmla="*/ 24961 h 260936"/>
                <a:gd name="connsiteX8" fmla="*/ 417493 w 519619"/>
                <a:gd name="connsiteY8" fmla="*/ 36306 h 260936"/>
                <a:gd name="connsiteX9" fmla="*/ 431107 w 519619"/>
                <a:gd name="connsiteY9" fmla="*/ 40844 h 260936"/>
                <a:gd name="connsiteX10" fmla="*/ 444721 w 519619"/>
                <a:gd name="connsiteY10" fmla="*/ 49920 h 260936"/>
                <a:gd name="connsiteX11" fmla="*/ 445463 w 519619"/>
                <a:gd name="connsiteY11" fmla="*/ 63983 h 260936"/>
                <a:gd name="connsiteX12" fmla="*/ 476487 w 519619"/>
                <a:gd name="connsiteY12" fmla="*/ 72610 h 260936"/>
                <a:gd name="connsiteX13" fmla="*/ 485563 w 519619"/>
                <a:gd name="connsiteY13" fmla="*/ 86224 h 260936"/>
                <a:gd name="connsiteX14" fmla="*/ 496907 w 519619"/>
                <a:gd name="connsiteY14" fmla="*/ 99838 h 260936"/>
                <a:gd name="connsiteX15" fmla="*/ 503714 w 519619"/>
                <a:gd name="connsiteY15" fmla="*/ 102107 h 260936"/>
                <a:gd name="connsiteX16" fmla="*/ 512790 w 519619"/>
                <a:gd name="connsiteY16" fmla="*/ 117990 h 260936"/>
                <a:gd name="connsiteX17" fmla="*/ 515059 w 519619"/>
                <a:gd name="connsiteY17" fmla="*/ 127066 h 260936"/>
                <a:gd name="connsiteX18" fmla="*/ 519597 w 519619"/>
                <a:gd name="connsiteY18" fmla="*/ 136142 h 260936"/>
                <a:gd name="connsiteX19" fmla="*/ 517103 w 519619"/>
                <a:gd name="connsiteY19" fmla="*/ 147712 h 260936"/>
                <a:gd name="connsiteX20" fmla="*/ 517328 w 519619"/>
                <a:gd name="connsiteY20" fmla="*/ 183790 h 260936"/>
                <a:gd name="connsiteX21" fmla="*/ 515059 w 519619"/>
                <a:gd name="connsiteY21" fmla="*/ 192866 h 260936"/>
                <a:gd name="connsiteX22" fmla="*/ 505983 w 519619"/>
                <a:gd name="connsiteY22" fmla="*/ 206480 h 260936"/>
                <a:gd name="connsiteX23" fmla="*/ 499176 w 519619"/>
                <a:gd name="connsiteY23" fmla="*/ 211018 h 260936"/>
                <a:gd name="connsiteX24" fmla="*/ 492370 w 519619"/>
                <a:gd name="connsiteY24" fmla="*/ 222363 h 260936"/>
                <a:gd name="connsiteX25" fmla="*/ 481025 w 519619"/>
                <a:gd name="connsiteY25" fmla="*/ 229170 h 260936"/>
                <a:gd name="connsiteX26" fmla="*/ 467411 w 519619"/>
                <a:gd name="connsiteY26" fmla="*/ 238246 h 260936"/>
                <a:gd name="connsiteX27" fmla="*/ 458335 w 519619"/>
                <a:gd name="connsiteY27" fmla="*/ 242784 h 260936"/>
                <a:gd name="connsiteX28" fmla="*/ 451528 w 519619"/>
                <a:gd name="connsiteY28" fmla="*/ 247322 h 260936"/>
                <a:gd name="connsiteX29" fmla="*/ 440183 w 519619"/>
                <a:gd name="connsiteY29" fmla="*/ 249591 h 260936"/>
                <a:gd name="connsiteX30" fmla="*/ 426569 w 519619"/>
                <a:gd name="connsiteY30" fmla="*/ 254129 h 260936"/>
                <a:gd name="connsiteX31" fmla="*/ 392534 w 519619"/>
                <a:gd name="connsiteY31" fmla="*/ 260936 h 260936"/>
                <a:gd name="connsiteX32" fmla="*/ 224630 w 519619"/>
                <a:gd name="connsiteY32" fmla="*/ 258667 h 260936"/>
                <a:gd name="connsiteX33" fmla="*/ 204209 w 519619"/>
                <a:gd name="connsiteY33" fmla="*/ 256398 h 260936"/>
                <a:gd name="connsiteX34" fmla="*/ 190595 w 519619"/>
                <a:gd name="connsiteY34" fmla="*/ 251860 h 260936"/>
                <a:gd name="connsiteX35" fmla="*/ 176981 w 519619"/>
                <a:gd name="connsiteY35" fmla="*/ 249591 h 260936"/>
                <a:gd name="connsiteX36" fmla="*/ 165636 w 519619"/>
                <a:gd name="connsiteY36" fmla="*/ 247322 h 260936"/>
                <a:gd name="connsiteX37" fmla="*/ 147484 w 519619"/>
                <a:gd name="connsiteY37" fmla="*/ 240515 h 260936"/>
                <a:gd name="connsiteX38" fmla="*/ 127063 w 519619"/>
                <a:gd name="connsiteY38" fmla="*/ 231439 h 260936"/>
                <a:gd name="connsiteX39" fmla="*/ 111180 w 519619"/>
                <a:gd name="connsiteY39" fmla="*/ 222363 h 260936"/>
                <a:gd name="connsiteX40" fmla="*/ 102104 w 519619"/>
                <a:gd name="connsiteY40" fmla="*/ 220094 h 260936"/>
                <a:gd name="connsiteX41" fmla="*/ 93029 w 519619"/>
                <a:gd name="connsiteY41" fmla="*/ 206480 h 260936"/>
                <a:gd name="connsiteX42" fmla="*/ 79415 w 519619"/>
                <a:gd name="connsiteY42" fmla="*/ 201942 h 260936"/>
                <a:gd name="connsiteX43" fmla="*/ 68070 w 519619"/>
                <a:gd name="connsiteY43" fmla="*/ 195135 h 260936"/>
                <a:gd name="connsiteX44" fmla="*/ 61263 w 519619"/>
                <a:gd name="connsiteY44" fmla="*/ 190597 h 260936"/>
                <a:gd name="connsiteX45" fmla="*/ 40842 w 519619"/>
                <a:gd name="connsiteY45" fmla="*/ 183790 h 260936"/>
                <a:gd name="connsiteX46" fmla="*/ 38573 w 519619"/>
                <a:gd name="connsiteY46" fmla="*/ 176983 h 260936"/>
                <a:gd name="connsiteX47" fmla="*/ 24959 w 519619"/>
                <a:gd name="connsiteY47" fmla="*/ 161100 h 260936"/>
                <a:gd name="connsiteX48" fmla="*/ 13614 w 519619"/>
                <a:gd name="connsiteY48" fmla="*/ 140680 h 260936"/>
                <a:gd name="connsiteX49" fmla="*/ 0 w 519619"/>
                <a:gd name="connsiteY49" fmla="*/ 136142 h 260936"/>
                <a:gd name="connsiteX0" fmla="*/ 0 w 519619"/>
                <a:gd name="connsiteY0" fmla="*/ 136142 h 260936"/>
                <a:gd name="connsiteX1" fmla="*/ 163367 w 519619"/>
                <a:gd name="connsiteY1" fmla="*/ 4541 h 260936"/>
                <a:gd name="connsiteX2" fmla="*/ 226899 w 519619"/>
                <a:gd name="connsiteY2" fmla="*/ 2272 h 260936"/>
                <a:gd name="connsiteX3" fmla="*/ 242781 w 519619"/>
                <a:gd name="connsiteY3" fmla="*/ 3 h 260936"/>
                <a:gd name="connsiteX4" fmla="*/ 347155 w 519619"/>
                <a:gd name="connsiteY4" fmla="*/ 4541 h 260936"/>
                <a:gd name="connsiteX5" fmla="*/ 365306 w 519619"/>
                <a:gd name="connsiteY5" fmla="*/ 13617 h 260936"/>
                <a:gd name="connsiteX6" fmla="*/ 383458 w 519619"/>
                <a:gd name="connsiteY6" fmla="*/ 20423 h 260936"/>
                <a:gd name="connsiteX7" fmla="*/ 401610 w 519619"/>
                <a:gd name="connsiteY7" fmla="*/ 24961 h 260936"/>
                <a:gd name="connsiteX8" fmla="*/ 417493 w 519619"/>
                <a:gd name="connsiteY8" fmla="*/ 36306 h 260936"/>
                <a:gd name="connsiteX9" fmla="*/ 431107 w 519619"/>
                <a:gd name="connsiteY9" fmla="*/ 40844 h 260936"/>
                <a:gd name="connsiteX10" fmla="*/ 444721 w 519619"/>
                <a:gd name="connsiteY10" fmla="*/ 49920 h 260936"/>
                <a:gd name="connsiteX11" fmla="*/ 445463 w 519619"/>
                <a:gd name="connsiteY11" fmla="*/ 63983 h 260936"/>
                <a:gd name="connsiteX12" fmla="*/ 476487 w 519619"/>
                <a:gd name="connsiteY12" fmla="*/ 72610 h 260936"/>
                <a:gd name="connsiteX13" fmla="*/ 485563 w 519619"/>
                <a:gd name="connsiteY13" fmla="*/ 86224 h 260936"/>
                <a:gd name="connsiteX14" fmla="*/ 496907 w 519619"/>
                <a:gd name="connsiteY14" fmla="*/ 99838 h 260936"/>
                <a:gd name="connsiteX15" fmla="*/ 503714 w 519619"/>
                <a:gd name="connsiteY15" fmla="*/ 102107 h 260936"/>
                <a:gd name="connsiteX16" fmla="*/ 512790 w 519619"/>
                <a:gd name="connsiteY16" fmla="*/ 117990 h 260936"/>
                <a:gd name="connsiteX17" fmla="*/ 515059 w 519619"/>
                <a:gd name="connsiteY17" fmla="*/ 127066 h 260936"/>
                <a:gd name="connsiteX18" fmla="*/ 519597 w 519619"/>
                <a:gd name="connsiteY18" fmla="*/ 136142 h 260936"/>
                <a:gd name="connsiteX19" fmla="*/ 517103 w 519619"/>
                <a:gd name="connsiteY19" fmla="*/ 147712 h 260936"/>
                <a:gd name="connsiteX20" fmla="*/ 517328 w 519619"/>
                <a:gd name="connsiteY20" fmla="*/ 183790 h 260936"/>
                <a:gd name="connsiteX21" fmla="*/ 515059 w 519619"/>
                <a:gd name="connsiteY21" fmla="*/ 192866 h 260936"/>
                <a:gd name="connsiteX22" fmla="*/ 505983 w 519619"/>
                <a:gd name="connsiteY22" fmla="*/ 206480 h 260936"/>
                <a:gd name="connsiteX23" fmla="*/ 499176 w 519619"/>
                <a:gd name="connsiteY23" fmla="*/ 211018 h 260936"/>
                <a:gd name="connsiteX24" fmla="*/ 454270 w 519619"/>
                <a:gd name="connsiteY24" fmla="*/ 222363 h 260936"/>
                <a:gd name="connsiteX25" fmla="*/ 481025 w 519619"/>
                <a:gd name="connsiteY25" fmla="*/ 229170 h 260936"/>
                <a:gd name="connsiteX26" fmla="*/ 467411 w 519619"/>
                <a:gd name="connsiteY26" fmla="*/ 238246 h 260936"/>
                <a:gd name="connsiteX27" fmla="*/ 458335 w 519619"/>
                <a:gd name="connsiteY27" fmla="*/ 242784 h 260936"/>
                <a:gd name="connsiteX28" fmla="*/ 451528 w 519619"/>
                <a:gd name="connsiteY28" fmla="*/ 247322 h 260936"/>
                <a:gd name="connsiteX29" fmla="*/ 440183 w 519619"/>
                <a:gd name="connsiteY29" fmla="*/ 249591 h 260936"/>
                <a:gd name="connsiteX30" fmla="*/ 426569 w 519619"/>
                <a:gd name="connsiteY30" fmla="*/ 254129 h 260936"/>
                <a:gd name="connsiteX31" fmla="*/ 392534 w 519619"/>
                <a:gd name="connsiteY31" fmla="*/ 260936 h 260936"/>
                <a:gd name="connsiteX32" fmla="*/ 224630 w 519619"/>
                <a:gd name="connsiteY32" fmla="*/ 258667 h 260936"/>
                <a:gd name="connsiteX33" fmla="*/ 204209 w 519619"/>
                <a:gd name="connsiteY33" fmla="*/ 256398 h 260936"/>
                <a:gd name="connsiteX34" fmla="*/ 190595 w 519619"/>
                <a:gd name="connsiteY34" fmla="*/ 251860 h 260936"/>
                <a:gd name="connsiteX35" fmla="*/ 176981 w 519619"/>
                <a:gd name="connsiteY35" fmla="*/ 249591 h 260936"/>
                <a:gd name="connsiteX36" fmla="*/ 165636 w 519619"/>
                <a:gd name="connsiteY36" fmla="*/ 247322 h 260936"/>
                <a:gd name="connsiteX37" fmla="*/ 147484 w 519619"/>
                <a:gd name="connsiteY37" fmla="*/ 240515 h 260936"/>
                <a:gd name="connsiteX38" fmla="*/ 127063 w 519619"/>
                <a:gd name="connsiteY38" fmla="*/ 231439 h 260936"/>
                <a:gd name="connsiteX39" fmla="*/ 111180 w 519619"/>
                <a:gd name="connsiteY39" fmla="*/ 222363 h 260936"/>
                <a:gd name="connsiteX40" fmla="*/ 102104 w 519619"/>
                <a:gd name="connsiteY40" fmla="*/ 220094 h 260936"/>
                <a:gd name="connsiteX41" fmla="*/ 93029 w 519619"/>
                <a:gd name="connsiteY41" fmla="*/ 206480 h 260936"/>
                <a:gd name="connsiteX42" fmla="*/ 79415 w 519619"/>
                <a:gd name="connsiteY42" fmla="*/ 201942 h 260936"/>
                <a:gd name="connsiteX43" fmla="*/ 68070 w 519619"/>
                <a:gd name="connsiteY43" fmla="*/ 195135 h 260936"/>
                <a:gd name="connsiteX44" fmla="*/ 61263 w 519619"/>
                <a:gd name="connsiteY44" fmla="*/ 190597 h 260936"/>
                <a:gd name="connsiteX45" fmla="*/ 40842 w 519619"/>
                <a:gd name="connsiteY45" fmla="*/ 183790 h 260936"/>
                <a:gd name="connsiteX46" fmla="*/ 38573 w 519619"/>
                <a:gd name="connsiteY46" fmla="*/ 176983 h 260936"/>
                <a:gd name="connsiteX47" fmla="*/ 24959 w 519619"/>
                <a:gd name="connsiteY47" fmla="*/ 161100 h 260936"/>
                <a:gd name="connsiteX48" fmla="*/ 13614 w 519619"/>
                <a:gd name="connsiteY48" fmla="*/ 140680 h 260936"/>
                <a:gd name="connsiteX49" fmla="*/ 0 w 519619"/>
                <a:gd name="connsiteY49" fmla="*/ 136142 h 260936"/>
                <a:gd name="connsiteX0" fmla="*/ 0 w 519619"/>
                <a:gd name="connsiteY0" fmla="*/ 136142 h 260936"/>
                <a:gd name="connsiteX1" fmla="*/ 163367 w 519619"/>
                <a:gd name="connsiteY1" fmla="*/ 4541 h 260936"/>
                <a:gd name="connsiteX2" fmla="*/ 226899 w 519619"/>
                <a:gd name="connsiteY2" fmla="*/ 2272 h 260936"/>
                <a:gd name="connsiteX3" fmla="*/ 242781 w 519619"/>
                <a:gd name="connsiteY3" fmla="*/ 3 h 260936"/>
                <a:gd name="connsiteX4" fmla="*/ 347155 w 519619"/>
                <a:gd name="connsiteY4" fmla="*/ 4541 h 260936"/>
                <a:gd name="connsiteX5" fmla="*/ 365306 w 519619"/>
                <a:gd name="connsiteY5" fmla="*/ 13617 h 260936"/>
                <a:gd name="connsiteX6" fmla="*/ 383458 w 519619"/>
                <a:gd name="connsiteY6" fmla="*/ 20423 h 260936"/>
                <a:gd name="connsiteX7" fmla="*/ 401610 w 519619"/>
                <a:gd name="connsiteY7" fmla="*/ 24961 h 260936"/>
                <a:gd name="connsiteX8" fmla="*/ 417493 w 519619"/>
                <a:gd name="connsiteY8" fmla="*/ 36306 h 260936"/>
                <a:gd name="connsiteX9" fmla="*/ 431107 w 519619"/>
                <a:gd name="connsiteY9" fmla="*/ 40844 h 260936"/>
                <a:gd name="connsiteX10" fmla="*/ 444721 w 519619"/>
                <a:gd name="connsiteY10" fmla="*/ 49920 h 260936"/>
                <a:gd name="connsiteX11" fmla="*/ 445463 w 519619"/>
                <a:gd name="connsiteY11" fmla="*/ 63983 h 260936"/>
                <a:gd name="connsiteX12" fmla="*/ 476487 w 519619"/>
                <a:gd name="connsiteY12" fmla="*/ 72610 h 260936"/>
                <a:gd name="connsiteX13" fmla="*/ 485563 w 519619"/>
                <a:gd name="connsiteY13" fmla="*/ 86224 h 260936"/>
                <a:gd name="connsiteX14" fmla="*/ 496907 w 519619"/>
                <a:gd name="connsiteY14" fmla="*/ 99838 h 260936"/>
                <a:gd name="connsiteX15" fmla="*/ 503714 w 519619"/>
                <a:gd name="connsiteY15" fmla="*/ 102107 h 260936"/>
                <a:gd name="connsiteX16" fmla="*/ 512790 w 519619"/>
                <a:gd name="connsiteY16" fmla="*/ 117990 h 260936"/>
                <a:gd name="connsiteX17" fmla="*/ 515059 w 519619"/>
                <a:gd name="connsiteY17" fmla="*/ 127066 h 260936"/>
                <a:gd name="connsiteX18" fmla="*/ 519597 w 519619"/>
                <a:gd name="connsiteY18" fmla="*/ 136142 h 260936"/>
                <a:gd name="connsiteX19" fmla="*/ 517103 w 519619"/>
                <a:gd name="connsiteY19" fmla="*/ 147712 h 260936"/>
                <a:gd name="connsiteX20" fmla="*/ 517328 w 519619"/>
                <a:gd name="connsiteY20" fmla="*/ 183790 h 260936"/>
                <a:gd name="connsiteX21" fmla="*/ 491247 w 519619"/>
                <a:gd name="connsiteY21" fmla="*/ 192866 h 260936"/>
                <a:gd name="connsiteX22" fmla="*/ 505983 w 519619"/>
                <a:gd name="connsiteY22" fmla="*/ 206480 h 260936"/>
                <a:gd name="connsiteX23" fmla="*/ 499176 w 519619"/>
                <a:gd name="connsiteY23" fmla="*/ 211018 h 260936"/>
                <a:gd name="connsiteX24" fmla="*/ 454270 w 519619"/>
                <a:gd name="connsiteY24" fmla="*/ 222363 h 260936"/>
                <a:gd name="connsiteX25" fmla="*/ 481025 w 519619"/>
                <a:gd name="connsiteY25" fmla="*/ 229170 h 260936"/>
                <a:gd name="connsiteX26" fmla="*/ 467411 w 519619"/>
                <a:gd name="connsiteY26" fmla="*/ 238246 h 260936"/>
                <a:gd name="connsiteX27" fmla="*/ 458335 w 519619"/>
                <a:gd name="connsiteY27" fmla="*/ 242784 h 260936"/>
                <a:gd name="connsiteX28" fmla="*/ 451528 w 519619"/>
                <a:gd name="connsiteY28" fmla="*/ 247322 h 260936"/>
                <a:gd name="connsiteX29" fmla="*/ 440183 w 519619"/>
                <a:gd name="connsiteY29" fmla="*/ 249591 h 260936"/>
                <a:gd name="connsiteX30" fmla="*/ 426569 w 519619"/>
                <a:gd name="connsiteY30" fmla="*/ 254129 h 260936"/>
                <a:gd name="connsiteX31" fmla="*/ 392534 w 519619"/>
                <a:gd name="connsiteY31" fmla="*/ 260936 h 260936"/>
                <a:gd name="connsiteX32" fmla="*/ 224630 w 519619"/>
                <a:gd name="connsiteY32" fmla="*/ 258667 h 260936"/>
                <a:gd name="connsiteX33" fmla="*/ 204209 w 519619"/>
                <a:gd name="connsiteY33" fmla="*/ 256398 h 260936"/>
                <a:gd name="connsiteX34" fmla="*/ 190595 w 519619"/>
                <a:gd name="connsiteY34" fmla="*/ 251860 h 260936"/>
                <a:gd name="connsiteX35" fmla="*/ 176981 w 519619"/>
                <a:gd name="connsiteY35" fmla="*/ 249591 h 260936"/>
                <a:gd name="connsiteX36" fmla="*/ 165636 w 519619"/>
                <a:gd name="connsiteY36" fmla="*/ 247322 h 260936"/>
                <a:gd name="connsiteX37" fmla="*/ 147484 w 519619"/>
                <a:gd name="connsiteY37" fmla="*/ 240515 h 260936"/>
                <a:gd name="connsiteX38" fmla="*/ 127063 w 519619"/>
                <a:gd name="connsiteY38" fmla="*/ 231439 h 260936"/>
                <a:gd name="connsiteX39" fmla="*/ 111180 w 519619"/>
                <a:gd name="connsiteY39" fmla="*/ 222363 h 260936"/>
                <a:gd name="connsiteX40" fmla="*/ 102104 w 519619"/>
                <a:gd name="connsiteY40" fmla="*/ 220094 h 260936"/>
                <a:gd name="connsiteX41" fmla="*/ 93029 w 519619"/>
                <a:gd name="connsiteY41" fmla="*/ 206480 h 260936"/>
                <a:gd name="connsiteX42" fmla="*/ 79415 w 519619"/>
                <a:gd name="connsiteY42" fmla="*/ 201942 h 260936"/>
                <a:gd name="connsiteX43" fmla="*/ 68070 w 519619"/>
                <a:gd name="connsiteY43" fmla="*/ 195135 h 260936"/>
                <a:gd name="connsiteX44" fmla="*/ 61263 w 519619"/>
                <a:gd name="connsiteY44" fmla="*/ 190597 h 260936"/>
                <a:gd name="connsiteX45" fmla="*/ 40842 w 519619"/>
                <a:gd name="connsiteY45" fmla="*/ 183790 h 260936"/>
                <a:gd name="connsiteX46" fmla="*/ 38573 w 519619"/>
                <a:gd name="connsiteY46" fmla="*/ 176983 h 260936"/>
                <a:gd name="connsiteX47" fmla="*/ 24959 w 519619"/>
                <a:gd name="connsiteY47" fmla="*/ 161100 h 260936"/>
                <a:gd name="connsiteX48" fmla="*/ 13614 w 519619"/>
                <a:gd name="connsiteY48" fmla="*/ 140680 h 260936"/>
                <a:gd name="connsiteX49" fmla="*/ 0 w 519619"/>
                <a:gd name="connsiteY49" fmla="*/ 136142 h 260936"/>
                <a:gd name="connsiteX0" fmla="*/ 0 w 519619"/>
                <a:gd name="connsiteY0" fmla="*/ 136142 h 260936"/>
                <a:gd name="connsiteX1" fmla="*/ 163367 w 519619"/>
                <a:gd name="connsiteY1" fmla="*/ 4541 h 260936"/>
                <a:gd name="connsiteX2" fmla="*/ 226899 w 519619"/>
                <a:gd name="connsiteY2" fmla="*/ 2272 h 260936"/>
                <a:gd name="connsiteX3" fmla="*/ 242781 w 519619"/>
                <a:gd name="connsiteY3" fmla="*/ 3 h 260936"/>
                <a:gd name="connsiteX4" fmla="*/ 347155 w 519619"/>
                <a:gd name="connsiteY4" fmla="*/ 4541 h 260936"/>
                <a:gd name="connsiteX5" fmla="*/ 365306 w 519619"/>
                <a:gd name="connsiteY5" fmla="*/ 13617 h 260936"/>
                <a:gd name="connsiteX6" fmla="*/ 383458 w 519619"/>
                <a:gd name="connsiteY6" fmla="*/ 20423 h 260936"/>
                <a:gd name="connsiteX7" fmla="*/ 401610 w 519619"/>
                <a:gd name="connsiteY7" fmla="*/ 24961 h 260936"/>
                <a:gd name="connsiteX8" fmla="*/ 417493 w 519619"/>
                <a:gd name="connsiteY8" fmla="*/ 36306 h 260936"/>
                <a:gd name="connsiteX9" fmla="*/ 431107 w 519619"/>
                <a:gd name="connsiteY9" fmla="*/ 40844 h 260936"/>
                <a:gd name="connsiteX10" fmla="*/ 444721 w 519619"/>
                <a:gd name="connsiteY10" fmla="*/ 49920 h 260936"/>
                <a:gd name="connsiteX11" fmla="*/ 445463 w 519619"/>
                <a:gd name="connsiteY11" fmla="*/ 63983 h 260936"/>
                <a:gd name="connsiteX12" fmla="*/ 476487 w 519619"/>
                <a:gd name="connsiteY12" fmla="*/ 72610 h 260936"/>
                <a:gd name="connsiteX13" fmla="*/ 485563 w 519619"/>
                <a:gd name="connsiteY13" fmla="*/ 86224 h 260936"/>
                <a:gd name="connsiteX14" fmla="*/ 496907 w 519619"/>
                <a:gd name="connsiteY14" fmla="*/ 99838 h 260936"/>
                <a:gd name="connsiteX15" fmla="*/ 503714 w 519619"/>
                <a:gd name="connsiteY15" fmla="*/ 102107 h 260936"/>
                <a:gd name="connsiteX16" fmla="*/ 512790 w 519619"/>
                <a:gd name="connsiteY16" fmla="*/ 117990 h 260936"/>
                <a:gd name="connsiteX17" fmla="*/ 515059 w 519619"/>
                <a:gd name="connsiteY17" fmla="*/ 127066 h 260936"/>
                <a:gd name="connsiteX18" fmla="*/ 519597 w 519619"/>
                <a:gd name="connsiteY18" fmla="*/ 136142 h 260936"/>
                <a:gd name="connsiteX19" fmla="*/ 517103 w 519619"/>
                <a:gd name="connsiteY19" fmla="*/ 147712 h 260936"/>
                <a:gd name="connsiteX20" fmla="*/ 493516 w 519619"/>
                <a:gd name="connsiteY20" fmla="*/ 184980 h 260936"/>
                <a:gd name="connsiteX21" fmla="*/ 491247 w 519619"/>
                <a:gd name="connsiteY21" fmla="*/ 192866 h 260936"/>
                <a:gd name="connsiteX22" fmla="*/ 505983 w 519619"/>
                <a:gd name="connsiteY22" fmla="*/ 206480 h 260936"/>
                <a:gd name="connsiteX23" fmla="*/ 499176 w 519619"/>
                <a:gd name="connsiteY23" fmla="*/ 211018 h 260936"/>
                <a:gd name="connsiteX24" fmla="*/ 454270 w 519619"/>
                <a:gd name="connsiteY24" fmla="*/ 222363 h 260936"/>
                <a:gd name="connsiteX25" fmla="*/ 481025 w 519619"/>
                <a:gd name="connsiteY25" fmla="*/ 229170 h 260936"/>
                <a:gd name="connsiteX26" fmla="*/ 467411 w 519619"/>
                <a:gd name="connsiteY26" fmla="*/ 238246 h 260936"/>
                <a:gd name="connsiteX27" fmla="*/ 458335 w 519619"/>
                <a:gd name="connsiteY27" fmla="*/ 242784 h 260936"/>
                <a:gd name="connsiteX28" fmla="*/ 451528 w 519619"/>
                <a:gd name="connsiteY28" fmla="*/ 247322 h 260936"/>
                <a:gd name="connsiteX29" fmla="*/ 440183 w 519619"/>
                <a:gd name="connsiteY29" fmla="*/ 249591 h 260936"/>
                <a:gd name="connsiteX30" fmla="*/ 426569 w 519619"/>
                <a:gd name="connsiteY30" fmla="*/ 254129 h 260936"/>
                <a:gd name="connsiteX31" fmla="*/ 392534 w 519619"/>
                <a:gd name="connsiteY31" fmla="*/ 260936 h 260936"/>
                <a:gd name="connsiteX32" fmla="*/ 224630 w 519619"/>
                <a:gd name="connsiteY32" fmla="*/ 258667 h 260936"/>
                <a:gd name="connsiteX33" fmla="*/ 204209 w 519619"/>
                <a:gd name="connsiteY33" fmla="*/ 256398 h 260936"/>
                <a:gd name="connsiteX34" fmla="*/ 190595 w 519619"/>
                <a:gd name="connsiteY34" fmla="*/ 251860 h 260936"/>
                <a:gd name="connsiteX35" fmla="*/ 176981 w 519619"/>
                <a:gd name="connsiteY35" fmla="*/ 249591 h 260936"/>
                <a:gd name="connsiteX36" fmla="*/ 165636 w 519619"/>
                <a:gd name="connsiteY36" fmla="*/ 247322 h 260936"/>
                <a:gd name="connsiteX37" fmla="*/ 147484 w 519619"/>
                <a:gd name="connsiteY37" fmla="*/ 240515 h 260936"/>
                <a:gd name="connsiteX38" fmla="*/ 127063 w 519619"/>
                <a:gd name="connsiteY38" fmla="*/ 231439 h 260936"/>
                <a:gd name="connsiteX39" fmla="*/ 111180 w 519619"/>
                <a:gd name="connsiteY39" fmla="*/ 222363 h 260936"/>
                <a:gd name="connsiteX40" fmla="*/ 102104 w 519619"/>
                <a:gd name="connsiteY40" fmla="*/ 220094 h 260936"/>
                <a:gd name="connsiteX41" fmla="*/ 93029 w 519619"/>
                <a:gd name="connsiteY41" fmla="*/ 206480 h 260936"/>
                <a:gd name="connsiteX42" fmla="*/ 79415 w 519619"/>
                <a:gd name="connsiteY42" fmla="*/ 201942 h 260936"/>
                <a:gd name="connsiteX43" fmla="*/ 68070 w 519619"/>
                <a:gd name="connsiteY43" fmla="*/ 195135 h 260936"/>
                <a:gd name="connsiteX44" fmla="*/ 61263 w 519619"/>
                <a:gd name="connsiteY44" fmla="*/ 190597 h 260936"/>
                <a:gd name="connsiteX45" fmla="*/ 40842 w 519619"/>
                <a:gd name="connsiteY45" fmla="*/ 183790 h 260936"/>
                <a:gd name="connsiteX46" fmla="*/ 38573 w 519619"/>
                <a:gd name="connsiteY46" fmla="*/ 176983 h 260936"/>
                <a:gd name="connsiteX47" fmla="*/ 24959 w 519619"/>
                <a:gd name="connsiteY47" fmla="*/ 161100 h 260936"/>
                <a:gd name="connsiteX48" fmla="*/ 13614 w 519619"/>
                <a:gd name="connsiteY48" fmla="*/ 140680 h 260936"/>
                <a:gd name="connsiteX49" fmla="*/ 0 w 519619"/>
                <a:gd name="connsiteY49" fmla="*/ 136142 h 260936"/>
                <a:gd name="connsiteX0" fmla="*/ 0 w 520406"/>
                <a:gd name="connsiteY0" fmla="*/ 136142 h 260936"/>
                <a:gd name="connsiteX1" fmla="*/ 163367 w 520406"/>
                <a:gd name="connsiteY1" fmla="*/ 4541 h 260936"/>
                <a:gd name="connsiteX2" fmla="*/ 226899 w 520406"/>
                <a:gd name="connsiteY2" fmla="*/ 2272 h 260936"/>
                <a:gd name="connsiteX3" fmla="*/ 242781 w 520406"/>
                <a:gd name="connsiteY3" fmla="*/ 3 h 260936"/>
                <a:gd name="connsiteX4" fmla="*/ 347155 w 520406"/>
                <a:gd name="connsiteY4" fmla="*/ 4541 h 260936"/>
                <a:gd name="connsiteX5" fmla="*/ 365306 w 520406"/>
                <a:gd name="connsiteY5" fmla="*/ 13617 h 260936"/>
                <a:gd name="connsiteX6" fmla="*/ 383458 w 520406"/>
                <a:gd name="connsiteY6" fmla="*/ 20423 h 260936"/>
                <a:gd name="connsiteX7" fmla="*/ 401610 w 520406"/>
                <a:gd name="connsiteY7" fmla="*/ 24961 h 260936"/>
                <a:gd name="connsiteX8" fmla="*/ 417493 w 520406"/>
                <a:gd name="connsiteY8" fmla="*/ 36306 h 260936"/>
                <a:gd name="connsiteX9" fmla="*/ 431107 w 520406"/>
                <a:gd name="connsiteY9" fmla="*/ 40844 h 260936"/>
                <a:gd name="connsiteX10" fmla="*/ 444721 w 520406"/>
                <a:gd name="connsiteY10" fmla="*/ 49920 h 260936"/>
                <a:gd name="connsiteX11" fmla="*/ 445463 w 520406"/>
                <a:gd name="connsiteY11" fmla="*/ 63983 h 260936"/>
                <a:gd name="connsiteX12" fmla="*/ 476487 w 520406"/>
                <a:gd name="connsiteY12" fmla="*/ 72610 h 260936"/>
                <a:gd name="connsiteX13" fmla="*/ 485563 w 520406"/>
                <a:gd name="connsiteY13" fmla="*/ 86224 h 260936"/>
                <a:gd name="connsiteX14" fmla="*/ 496907 w 520406"/>
                <a:gd name="connsiteY14" fmla="*/ 99838 h 260936"/>
                <a:gd name="connsiteX15" fmla="*/ 503714 w 520406"/>
                <a:gd name="connsiteY15" fmla="*/ 102107 h 260936"/>
                <a:gd name="connsiteX16" fmla="*/ 512790 w 520406"/>
                <a:gd name="connsiteY16" fmla="*/ 117990 h 260936"/>
                <a:gd name="connsiteX17" fmla="*/ 515059 w 520406"/>
                <a:gd name="connsiteY17" fmla="*/ 127066 h 260936"/>
                <a:gd name="connsiteX18" fmla="*/ 519597 w 520406"/>
                <a:gd name="connsiteY18" fmla="*/ 136142 h 260936"/>
                <a:gd name="connsiteX19" fmla="*/ 496862 w 520406"/>
                <a:gd name="connsiteY19" fmla="*/ 152474 h 260936"/>
                <a:gd name="connsiteX20" fmla="*/ 493516 w 520406"/>
                <a:gd name="connsiteY20" fmla="*/ 184980 h 260936"/>
                <a:gd name="connsiteX21" fmla="*/ 491247 w 520406"/>
                <a:gd name="connsiteY21" fmla="*/ 192866 h 260936"/>
                <a:gd name="connsiteX22" fmla="*/ 505983 w 520406"/>
                <a:gd name="connsiteY22" fmla="*/ 206480 h 260936"/>
                <a:gd name="connsiteX23" fmla="*/ 499176 w 520406"/>
                <a:gd name="connsiteY23" fmla="*/ 211018 h 260936"/>
                <a:gd name="connsiteX24" fmla="*/ 454270 w 520406"/>
                <a:gd name="connsiteY24" fmla="*/ 222363 h 260936"/>
                <a:gd name="connsiteX25" fmla="*/ 481025 w 520406"/>
                <a:gd name="connsiteY25" fmla="*/ 229170 h 260936"/>
                <a:gd name="connsiteX26" fmla="*/ 467411 w 520406"/>
                <a:gd name="connsiteY26" fmla="*/ 238246 h 260936"/>
                <a:gd name="connsiteX27" fmla="*/ 458335 w 520406"/>
                <a:gd name="connsiteY27" fmla="*/ 242784 h 260936"/>
                <a:gd name="connsiteX28" fmla="*/ 451528 w 520406"/>
                <a:gd name="connsiteY28" fmla="*/ 247322 h 260936"/>
                <a:gd name="connsiteX29" fmla="*/ 440183 w 520406"/>
                <a:gd name="connsiteY29" fmla="*/ 249591 h 260936"/>
                <a:gd name="connsiteX30" fmla="*/ 426569 w 520406"/>
                <a:gd name="connsiteY30" fmla="*/ 254129 h 260936"/>
                <a:gd name="connsiteX31" fmla="*/ 392534 w 520406"/>
                <a:gd name="connsiteY31" fmla="*/ 260936 h 260936"/>
                <a:gd name="connsiteX32" fmla="*/ 224630 w 520406"/>
                <a:gd name="connsiteY32" fmla="*/ 258667 h 260936"/>
                <a:gd name="connsiteX33" fmla="*/ 204209 w 520406"/>
                <a:gd name="connsiteY33" fmla="*/ 256398 h 260936"/>
                <a:gd name="connsiteX34" fmla="*/ 190595 w 520406"/>
                <a:gd name="connsiteY34" fmla="*/ 251860 h 260936"/>
                <a:gd name="connsiteX35" fmla="*/ 176981 w 520406"/>
                <a:gd name="connsiteY35" fmla="*/ 249591 h 260936"/>
                <a:gd name="connsiteX36" fmla="*/ 165636 w 520406"/>
                <a:gd name="connsiteY36" fmla="*/ 247322 h 260936"/>
                <a:gd name="connsiteX37" fmla="*/ 147484 w 520406"/>
                <a:gd name="connsiteY37" fmla="*/ 240515 h 260936"/>
                <a:gd name="connsiteX38" fmla="*/ 127063 w 520406"/>
                <a:gd name="connsiteY38" fmla="*/ 231439 h 260936"/>
                <a:gd name="connsiteX39" fmla="*/ 111180 w 520406"/>
                <a:gd name="connsiteY39" fmla="*/ 222363 h 260936"/>
                <a:gd name="connsiteX40" fmla="*/ 102104 w 520406"/>
                <a:gd name="connsiteY40" fmla="*/ 220094 h 260936"/>
                <a:gd name="connsiteX41" fmla="*/ 93029 w 520406"/>
                <a:gd name="connsiteY41" fmla="*/ 206480 h 260936"/>
                <a:gd name="connsiteX42" fmla="*/ 79415 w 520406"/>
                <a:gd name="connsiteY42" fmla="*/ 201942 h 260936"/>
                <a:gd name="connsiteX43" fmla="*/ 68070 w 520406"/>
                <a:gd name="connsiteY43" fmla="*/ 195135 h 260936"/>
                <a:gd name="connsiteX44" fmla="*/ 61263 w 520406"/>
                <a:gd name="connsiteY44" fmla="*/ 190597 h 260936"/>
                <a:gd name="connsiteX45" fmla="*/ 40842 w 520406"/>
                <a:gd name="connsiteY45" fmla="*/ 183790 h 260936"/>
                <a:gd name="connsiteX46" fmla="*/ 38573 w 520406"/>
                <a:gd name="connsiteY46" fmla="*/ 176983 h 260936"/>
                <a:gd name="connsiteX47" fmla="*/ 24959 w 520406"/>
                <a:gd name="connsiteY47" fmla="*/ 161100 h 260936"/>
                <a:gd name="connsiteX48" fmla="*/ 13614 w 520406"/>
                <a:gd name="connsiteY48" fmla="*/ 140680 h 260936"/>
                <a:gd name="connsiteX49" fmla="*/ 0 w 520406"/>
                <a:gd name="connsiteY49" fmla="*/ 136142 h 260936"/>
                <a:gd name="connsiteX0" fmla="*/ 0 w 520406"/>
                <a:gd name="connsiteY0" fmla="*/ 136142 h 260936"/>
                <a:gd name="connsiteX1" fmla="*/ 163367 w 520406"/>
                <a:gd name="connsiteY1" fmla="*/ 4541 h 260936"/>
                <a:gd name="connsiteX2" fmla="*/ 226899 w 520406"/>
                <a:gd name="connsiteY2" fmla="*/ 2272 h 260936"/>
                <a:gd name="connsiteX3" fmla="*/ 242781 w 520406"/>
                <a:gd name="connsiteY3" fmla="*/ 3 h 260936"/>
                <a:gd name="connsiteX4" fmla="*/ 347155 w 520406"/>
                <a:gd name="connsiteY4" fmla="*/ 4541 h 260936"/>
                <a:gd name="connsiteX5" fmla="*/ 365306 w 520406"/>
                <a:gd name="connsiteY5" fmla="*/ 13617 h 260936"/>
                <a:gd name="connsiteX6" fmla="*/ 383458 w 520406"/>
                <a:gd name="connsiteY6" fmla="*/ 20423 h 260936"/>
                <a:gd name="connsiteX7" fmla="*/ 401610 w 520406"/>
                <a:gd name="connsiteY7" fmla="*/ 32105 h 260936"/>
                <a:gd name="connsiteX8" fmla="*/ 417493 w 520406"/>
                <a:gd name="connsiteY8" fmla="*/ 36306 h 260936"/>
                <a:gd name="connsiteX9" fmla="*/ 431107 w 520406"/>
                <a:gd name="connsiteY9" fmla="*/ 40844 h 260936"/>
                <a:gd name="connsiteX10" fmla="*/ 444721 w 520406"/>
                <a:gd name="connsiteY10" fmla="*/ 49920 h 260936"/>
                <a:gd name="connsiteX11" fmla="*/ 445463 w 520406"/>
                <a:gd name="connsiteY11" fmla="*/ 63983 h 260936"/>
                <a:gd name="connsiteX12" fmla="*/ 476487 w 520406"/>
                <a:gd name="connsiteY12" fmla="*/ 72610 h 260936"/>
                <a:gd name="connsiteX13" fmla="*/ 485563 w 520406"/>
                <a:gd name="connsiteY13" fmla="*/ 86224 h 260936"/>
                <a:gd name="connsiteX14" fmla="*/ 496907 w 520406"/>
                <a:gd name="connsiteY14" fmla="*/ 99838 h 260936"/>
                <a:gd name="connsiteX15" fmla="*/ 503714 w 520406"/>
                <a:gd name="connsiteY15" fmla="*/ 102107 h 260936"/>
                <a:gd name="connsiteX16" fmla="*/ 512790 w 520406"/>
                <a:gd name="connsiteY16" fmla="*/ 117990 h 260936"/>
                <a:gd name="connsiteX17" fmla="*/ 515059 w 520406"/>
                <a:gd name="connsiteY17" fmla="*/ 127066 h 260936"/>
                <a:gd name="connsiteX18" fmla="*/ 519597 w 520406"/>
                <a:gd name="connsiteY18" fmla="*/ 136142 h 260936"/>
                <a:gd name="connsiteX19" fmla="*/ 496862 w 520406"/>
                <a:gd name="connsiteY19" fmla="*/ 152474 h 260936"/>
                <a:gd name="connsiteX20" fmla="*/ 493516 w 520406"/>
                <a:gd name="connsiteY20" fmla="*/ 184980 h 260936"/>
                <a:gd name="connsiteX21" fmla="*/ 491247 w 520406"/>
                <a:gd name="connsiteY21" fmla="*/ 192866 h 260936"/>
                <a:gd name="connsiteX22" fmla="*/ 505983 w 520406"/>
                <a:gd name="connsiteY22" fmla="*/ 206480 h 260936"/>
                <a:gd name="connsiteX23" fmla="*/ 499176 w 520406"/>
                <a:gd name="connsiteY23" fmla="*/ 211018 h 260936"/>
                <a:gd name="connsiteX24" fmla="*/ 454270 w 520406"/>
                <a:gd name="connsiteY24" fmla="*/ 222363 h 260936"/>
                <a:gd name="connsiteX25" fmla="*/ 481025 w 520406"/>
                <a:gd name="connsiteY25" fmla="*/ 229170 h 260936"/>
                <a:gd name="connsiteX26" fmla="*/ 467411 w 520406"/>
                <a:gd name="connsiteY26" fmla="*/ 238246 h 260936"/>
                <a:gd name="connsiteX27" fmla="*/ 458335 w 520406"/>
                <a:gd name="connsiteY27" fmla="*/ 242784 h 260936"/>
                <a:gd name="connsiteX28" fmla="*/ 451528 w 520406"/>
                <a:gd name="connsiteY28" fmla="*/ 247322 h 260936"/>
                <a:gd name="connsiteX29" fmla="*/ 440183 w 520406"/>
                <a:gd name="connsiteY29" fmla="*/ 249591 h 260936"/>
                <a:gd name="connsiteX30" fmla="*/ 426569 w 520406"/>
                <a:gd name="connsiteY30" fmla="*/ 254129 h 260936"/>
                <a:gd name="connsiteX31" fmla="*/ 392534 w 520406"/>
                <a:gd name="connsiteY31" fmla="*/ 260936 h 260936"/>
                <a:gd name="connsiteX32" fmla="*/ 224630 w 520406"/>
                <a:gd name="connsiteY32" fmla="*/ 258667 h 260936"/>
                <a:gd name="connsiteX33" fmla="*/ 204209 w 520406"/>
                <a:gd name="connsiteY33" fmla="*/ 256398 h 260936"/>
                <a:gd name="connsiteX34" fmla="*/ 190595 w 520406"/>
                <a:gd name="connsiteY34" fmla="*/ 251860 h 260936"/>
                <a:gd name="connsiteX35" fmla="*/ 176981 w 520406"/>
                <a:gd name="connsiteY35" fmla="*/ 249591 h 260936"/>
                <a:gd name="connsiteX36" fmla="*/ 165636 w 520406"/>
                <a:gd name="connsiteY36" fmla="*/ 247322 h 260936"/>
                <a:gd name="connsiteX37" fmla="*/ 147484 w 520406"/>
                <a:gd name="connsiteY37" fmla="*/ 240515 h 260936"/>
                <a:gd name="connsiteX38" fmla="*/ 127063 w 520406"/>
                <a:gd name="connsiteY38" fmla="*/ 231439 h 260936"/>
                <a:gd name="connsiteX39" fmla="*/ 111180 w 520406"/>
                <a:gd name="connsiteY39" fmla="*/ 222363 h 260936"/>
                <a:gd name="connsiteX40" fmla="*/ 102104 w 520406"/>
                <a:gd name="connsiteY40" fmla="*/ 220094 h 260936"/>
                <a:gd name="connsiteX41" fmla="*/ 93029 w 520406"/>
                <a:gd name="connsiteY41" fmla="*/ 206480 h 260936"/>
                <a:gd name="connsiteX42" fmla="*/ 79415 w 520406"/>
                <a:gd name="connsiteY42" fmla="*/ 201942 h 260936"/>
                <a:gd name="connsiteX43" fmla="*/ 68070 w 520406"/>
                <a:gd name="connsiteY43" fmla="*/ 195135 h 260936"/>
                <a:gd name="connsiteX44" fmla="*/ 61263 w 520406"/>
                <a:gd name="connsiteY44" fmla="*/ 190597 h 260936"/>
                <a:gd name="connsiteX45" fmla="*/ 40842 w 520406"/>
                <a:gd name="connsiteY45" fmla="*/ 183790 h 260936"/>
                <a:gd name="connsiteX46" fmla="*/ 38573 w 520406"/>
                <a:gd name="connsiteY46" fmla="*/ 176983 h 260936"/>
                <a:gd name="connsiteX47" fmla="*/ 24959 w 520406"/>
                <a:gd name="connsiteY47" fmla="*/ 161100 h 260936"/>
                <a:gd name="connsiteX48" fmla="*/ 13614 w 520406"/>
                <a:gd name="connsiteY48" fmla="*/ 140680 h 260936"/>
                <a:gd name="connsiteX49" fmla="*/ 0 w 520406"/>
                <a:gd name="connsiteY49" fmla="*/ 136142 h 260936"/>
                <a:gd name="connsiteX0" fmla="*/ 0 w 520406"/>
                <a:gd name="connsiteY0" fmla="*/ 136142 h 260936"/>
                <a:gd name="connsiteX1" fmla="*/ 163367 w 520406"/>
                <a:gd name="connsiteY1" fmla="*/ 4541 h 260936"/>
                <a:gd name="connsiteX2" fmla="*/ 226899 w 520406"/>
                <a:gd name="connsiteY2" fmla="*/ 2272 h 260936"/>
                <a:gd name="connsiteX3" fmla="*/ 242781 w 520406"/>
                <a:gd name="connsiteY3" fmla="*/ 3 h 260936"/>
                <a:gd name="connsiteX4" fmla="*/ 347155 w 520406"/>
                <a:gd name="connsiteY4" fmla="*/ 4541 h 260936"/>
                <a:gd name="connsiteX5" fmla="*/ 365306 w 520406"/>
                <a:gd name="connsiteY5" fmla="*/ 13617 h 260936"/>
                <a:gd name="connsiteX6" fmla="*/ 383458 w 520406"/>
                <a:gd name="connsiteY6" fmla="*/ 20423 h 260936"/>
                <a:gd name="connsiteX7" fmla="*/ 401610 w 520406"/>
                <a:gd name="connsiteY7" fmla="*/ 32105 h 260936"/>
                <a:gd name="connsiteX8" fmla="*/ 417493 w 520406"/>
                <a:gd name="connsiteY8" fmla="*/ 36306 h 260936"/>
                <a:gd name="connsiteX9" fmla="*/ 427535 w 520406"/>
                <a:gd name="connsiteY9" fmla="*/ 51560 h 260936"/>
                <a:gd name="connsiteX10" fmla="*/ 444721 w 520406"/>
                <a:gd name="connsiteY10" fmla="*/ 49920 h 260936"/>
                <a:gd name="connsiteX11" fmla="*/ 445463 w 520406"/>
                <a:gd name="connsiteY11" fmla="*/ 63983 h 260936"/>
                <a:gd name="connsiteX12" fmla="*/ 476487 w 520406"/>
                <a:gd name="connsiteY12" fmla="*/ 72610 h 260936"/>
                <a:gd name="connsiteX13" fmla="*/ 485563 w 520406"/>
                <a:gd name="connsiteY13" fmla="*/ 86224 h 260936"/>
                <a:gd name="connsiteX14" fmla="*/ 496907 w 520406"/>
                <a:gd name="connsiteY14" fmla="*/ 99838 h 260936"/>
                <a:gd name="connsiteX15" fmla="*/ 503714 w 520406"/>
                <a:gd name="connsiteY15" fmla="*/ 102107 h 260936"/>
                <a:gd name="connsiteX16" fmla="*/ 512790 w 520406"/>
                <a:gd name="connsiteY16" fmla="*/ 117990 h 260936"/>
                <a:gd name="connsiteX17" fmla="*/ 515059 w 520406"/>
                <a:gd name="connsiteY17" fmla="*/ 127066 h 260936"/>
                <a:gd name="connsiteX18" fmla="*/ 519597 w 520406"/>
                <a:gd name="connsiteY18" fmla="*/ 136142 h 260936"/>
                <a:gd name="connsiteX19" fmla="*/ 496862 w 520406"/>
                <a:gd name="connsiteY19" fmla="*/ 152474 h 260936"/>
                <a:gd name="connsiteX20" fmla="*/ 493516 w 520406"/>
                <a:gd name="connsiteY20" fmla="*/ 184980 h 260936"/>
                <a:gd name="connsiteX21" fmla="*/ 491247 w 520406"/>
                <a:gd name="connsiteY21" fmla="*/ 192866 h 260936"/>
                <a:gd name="connsiteX22" fmla="*/ 505983 w 520406"/>
                <a:gd name="connsiteY22" fmla="*/ 206480 h 260936"/>
                <a:gd name="connsiteX23" fmla="*/ 499176 w 520406"/>
                <a:gd name="connsiteY23" fmla="*/ 211018 h 260936"/>
                <a:gd name="connsiteX24" fmla="*/ 454270 w 520406"/>
                <a:gd name="connsiteY24" fmla="*/ 222363 h 260936"/>
                <a:gd name="connsiteX25" fmla="*/ 481025 w 520406"/>
                <a:gd name="connsiteY25" fmla="*/ 229170 h 260936"/>
                <a:gd name="connsiteX26" fmla="*/ 467411 w 520406"/>
                <a:gd name="connsiteY26" fmla="*/ 238246 h 260936"/>
                <a:gd name="connsiteX27" fmla="*/ 458335 w 520406"/>
                <a:gd name="connsiteY27" fmla="*/ 242784 h 260936"/>
                <a:gd name="connsiteX28" fmla="*/ 451528 w 520406"/>
                <a:gd name="connsiteY28" fmla="*/ 247322 h 260936"/>
                <a:gd name="connsiteX29" fmla="*/ 440183 w 520406"/>
                <a:gd name="connsiteY29" fmla="*/ 249591 h 260936"/>
                <a:gd name="connsiteX30" fmla="*/ 426569 w 520406"/>
                <a:gd name="connsiteY30" fmla="*/ 254129 h 260936"/>
                <a:gd name="connsiteX31" fmla="*/ 392534 w 520406"/>
                <a:gd name="connsiteY31" fmla="*/ 260936 h 260936"/>
                <a:gd name="connsiteX32" fmla="*/ 224630 w 520406"/>
                <a:gd name="connsiteY32" fmla="*/ 258667 h 260936"/>
                <a:gd name="connsiteX33" fmla="*/ 204209 w 520406"/>
                <a:gd name="connsiteY33" fmla="*/ 256398 h 260936"/>
                <a:gd name="connsiteX34" fmla="*/ 190595 w 520406"/>
                <a:gd name="connsiteY34" fmla="*/ 251860 h 260936"/>
                <a:gd name="connsiteX35" fmla="*/ 176981 w 520406"/>
                <a:gd name="connsiteY35" fmla="*/ 249591 h 260936"/>
                <a:gd name="connsiteX36" fmla="*/ 165636 w 520406"/>
                <a:gd name="connsiteY36" fmla="*/ 247322 h 260936"/>
                <a:gd name="connsiteX37" fmla="*/ 147484 w 520406"/>
                <a:gd name="connsiteY37" fmla="*/ 240515 h 260936"/>
                <a:gd name="connsiteX38" fmla="*/ 127063 w 520406"/>
                <a:gd name="connsiteY38" fmla="*/ 231439 h 260936"/>
                <a:gd name="connsiteX39" fmla="*/ 111180 w 520406"/>
                <a:gd name="connsiteY39" fmla="*/ 222363 h 260936"/>
                <a:gd name="connsiteX40" fmla="*/ 102104 w 520406"/>
                <a:gd name="connsiteY40" fmla="*/ 220094 h 260936"/>
                <a:gd name="connsiteX41" fmla="*/ 93029 w 520406"/>
                <a:gd name="connsiteY41" fmla="*/ 206480 h 260936"/>
                <a:gd name="connsiteX42" fmla="*/ 79415 w 520406"/>
                <a:gd name="connsiteY42" fmla="*/ 201942 h 260936"/>
                <a:gd name="connsiteX43" fmla="*/ 68070 w 520406"/>
                <a:gd name="connsiteY43" fmla="*/ 195135 h 260936"/>
                <a:gd name="connsiteX44" fmla="*/ 61263 w 520406"/>
                <a:gd name="connsiteY44" fmla="*/ 190597 h 260936"/>
                <a:gd name="connsiteX45" fmla="*/ 40842 w 520406"/>
                <a:gd name="connsiteY45" fmla="*/ 183790 h 260936"/>
                <a:gd name="connsiteX46" fmla="*/ 38573 w 520406"/>
                <a:gd name="connsiteY46" fmla="*/ 176983 h 260936"/>
                <a:gd name="connsiteX47" fmla="*/ 24959 w 520406"/>
                <a:gd name="connsiteY47" fmla="*/ 161100 h 260936"/>
                <a:gd name="connsiteX48" fmla="*/ 13614 w 520406"/>
                <a:gd name="connsiteY48" fmla="*/ 140680 h 260936"/>
                <a:gd name="connsiteX49" fmla="*/ 0 w 520406"/>
                <a:gd name="connsiteY49" fmla="*/ 136142 h 260936"/>
                <a:gd name="connsiteX0" fmla="*/ 0 w 520406"/>
                <a:gd name="connsiteY0" fmla="*/ 136142 h 260936"/>
                <a:gd name="connsiteX1" fmla="*/ 163367 w 520406"/>
                <a:gd name="connsiteY1" fmla="*/ 4541 h 260936"/>
                <a:gd name="connsiteX2" fmla="*/ 226899 w 520406"/>
                <a:gd name="connsiteY2" fmla="*/ 2272 h 260936"/>
                <a:gd name="connsiteX3" fmla="*/ 242781 w 520406"/>
                <a:gd name="connsiteY3" fmla="*/ 3 h 260936"/>
                <a:gd name="connsiteX4" fmla="*/ 347155 w 520406"/>
                <a:gd name="connsiteY4" fmla="*/ 4541 h 260936"/>
                <a:gd name="connsiteX5" fmla="*/ 365306 w 520406"/>
                <a:gd name="connsiteY5" fmla="*/ 13617 h 260936"/>
                <a:gd name="connsiteX6" fmla="*/ 383458 w 520406"/>
                <a:gd name="connsiteY6" fmla="*/ 20423 h 260936"/>
                <a:gd name="connsiteX7" fmla="*/ 401610 w 520406"/>
                <a:gd name="connsiteY7" fmla="*/ 32105 h 260936"/>
                <a:gd name="connsiteX8" fmla="*/ 417493 w 520406"/>
                <a:gd name="connsiteY8" fmla="*/ 36306 h 260936"/>
                <a:gd name="connsiteX9" fmla="*/ 427535 w 520406"/>
                <a:gd name="connsiteY9" fmla="*/ 51560 h 260936"/>
                <a:gd name="connsiteX10" fmla="*/ 430434 w 520406"/>
                <a:gd name="connsiteY10" fmla="*/ 59445 h 260936"/>
                <a:gd name="connsiteX11" fmla="*/ 445463 w 520406"/>
                <a:gd name="connsiteY11" fmla="*/ 63983 h 260936"/>
                <a:gd name="connsiteX12" fmla="*/ 476487 w 520406"/>
                <a:gd name="connsiteY12" fmla="*/ 72610 h 260936"/>
                <a:gd name="connsiteX13" fmla="*/ 485563 w 520406"/>
                <a:gd name="connsiteY13" fmla="*/ 86224 h 260936"/>
                <a:gd name="connsiteX14" fmla="*/ 496907 w 520406"/>
                <a:gd name="connsiteY14" fmla="*/ 99838 h 260936"/>
                <a:gd name="connsiteX15" fmla="*/ 503714 w 520406"/>
                <a:gd name="connsiteY15" fmla="*/ 102107 h 260936"/>
                <a:gd name="connsiteX16" fmla="*/ 512790 w 520406"/>
                <a:gd name="connsiteY16" fmla="*/ 117990 h 260936"/>
                <a:gd name="connsiteX17" fmla="*/ 515059 w 520406"/>
                <a:gd name="connsiteY17" fmla="*/ 127066 h 260936"/>
                <a:gd name="connsiteX18" fmla="*/ 519597 w 520406"/>
                <a:gd name="connsiteY18" fmla="*/ 136142 h 260936"/>
                <a:gd name="connsiteX19" fmla="*/ 496862 w 520406"/>
                <a:gd name="connsiteY19" fmla="*/ 152474 h 260936"/>
                <a:gd name="connsiteX20" fmla="*/ 493516 w 520406"/>
                <a:gd name="connsiteY20" fmla="*/ 184980 h 260936"/>
                <a:gd name="connsiteX21" fmla="*/ 491247 w 520406"/>
                <a:gd name="connsiteY21" fmla="*/ 192866 h 260936"/>
                <a:gd name="connsiteX22" fmla="*/ 505983 w 520406"/>
                <a:gd name="connsiteY22" fmla="*/ 206480 h 260936"/>
                <a:gd name="connsiteX23" fmla="*/ 499176 w 520406"/>
                <a:gd name="connsiteY23" fmla="*/ 211018 h 260936"/>
                <a:gd name="connsiteX24" fmla="*/ 454270 w 520406"/>
                <a:gd name="connsiteY24" fmla="*/ 222363 h 260936"/>
                <a:gd name="connsiteX25" fmla="*/ 481025 w 520406"/>
                <a:gd name="connsiteY25" fmla="*/ 229170 h 260936"/>
                <a:gd name="connsiteX26" fmla="*/ 467411 w 520406"/>
                <a:gd name="connsiteY26" fmla="*/ 238246 h 260936"/>
                <a:gd name="connsiteX27" fmla="*/ 458335 w 520406"/>
                <a:gd name="connsiteY27" fmla="*/ 242784 h 260936"/>
                <a:gd name="connsiteX28" fmla="*/ 451528 w 520406"/>
                <a:gd name="connsiteY28" fmla="*/ 247322 h 260936"/>
                <a:gd name="connsiteX29" fmla="*/ 440183 w 520406"/>
                <a:gd name="connsiteY29" fmla="*/ 249591 h 260936"/>
                <a:gd name="connsiteX30" fmla="*/ 426569 w 520406"/>
                <a:gd name="connsiteY30" fmla="*/ 254129 h 260936"/>
                <a:gd name="connsiteX31" fmla="*/ 392534 w 520406"/>
                <a:gd name="connsiteY31" fmla="*/ 260936 h 260936"/>
                <a:gd name="connsiteX32" fmla="*/ 224630 w 520406"/>
                <a:gd name="connsiteY32" fmla="*/ 258667 h 260936"/>
                <a:gd name="connsiteX33" fmla="*/ 204209 w 520406"/>
                <a:gd name="connsiteY33" fmla="*/ 256398 h 260936"/>
                <a:gd name="connsiteX34" fmla="*/ 190595 w 520406"/>
                <a:gd name="connsiteY34" fmla="*/ 251860 h 260936"/>
                <a:gd name="connsiteX35" fmla="*/ 176981 w 520406"/>
                <a:gd name="connsiteY35" fmla="*/ 249591 h 260936"/>
                <a:gd name="connsiteX36" fmla="*/ 165636 w 520406"/>
                <a:gd name="connsiteY36" fmla="*/ 247322 h 260936"/>
                <a:gd name="connsiteX37" fmla="*/ 147484 w 520406"/>
                <a:gd name="connsiteY37" fmla="*/ 240515 h 260936"/>
                <a:gd name="connsiteX38" fmla="*/ 127063 w 520406"/>
                <a:gd name="connsiteY38" fmla="*/ 231439 h 260936"/>
                <a:gd name="connsiteX39" fmla="*/ 111180 w 520406"/>
                <a:gd name="connsiteY39" fmla="*/ 222363 h 260936"/>
                <a:gd name="connsiteX40" fmla="*/ 102104 w 520406"/>
                <a:gd name="connsiteY40" fmla="*/ 220094 h 260936"/>
                <a:gd name="connsiteX41" fmla="*/ 93029 w 520406"/>
                <a:gd name="connsiteY41" fmla="*/ 206480 h 260936"/>
                <a:gd name="connsiteX42" fmla="*/ 79415 w 520406"/>
                <a:gd name="connsiteY42" fmla="*/ 201942 h 260936"/>
                <a:gd name="connsiteX43" fmla="*/ 68070 w 520406"/>
                <a:gd name="connsiteY43" fmla="*/ 195135 h 260936"/>
                <a:gd name="connsiteX44" fmla="*/ 61263 w 520406"/>
                <a:gd name="connsiteY44" fmla="*/ 190597 h 260936"/>
                <a:gd name="connsiteX45" fmla="*/ 40842 w 520406"/>
                <a:gd name="connsiteY45" fmla="*/ 183790 h 260936"/>
                <a:gd name="connsiteX46" fmla="*/ 38573 w 520406"/>
                <a:gd name="connsiteY46" fmla="*/ 176983 h 260936"/>
                <a:gd name="connsiteX47" fmla="*/ 24959 w 520406"/>
                <a:gd name="connsiteY47" fmla="*/ 161100 h 260936"/>
                <a:gd name="connsiteX48" fmla="*/ 13614 w 520406"/>
                <a:gd name="connsiteY48" fmla="*/ 140680 h 260936"/>
                <a:gd name="connsiteX49" fmla="*/ 0 w 520406"/>
                <a:gd name="connsiteY49" fmla="*/ 136142 h 260936"/>
                <a:gd name="connsiteX0" fmla="*/ 0 w 520406"/>
                <a:gd name="connsiteY0" fmla="*/ 136142 h 260936"/>
                <a:gd name="connsiteX1" fmla="*/ 163367 w 520406"/>
                <a:gd name="connsiteY1" fmla="*/ 4541 h 260936"/>
                <a:gd name="connsiteX2" fmla="*/ 226899 w 520406"/>
                <a:gd name="connsiteY2" fmla="*/ 2272 h 260936"/>
                <a:gd name="connsiteX3" fmla="*/ 242781 w 520406"/>
                <a:gd name="connsiteY3" fmla="*/ 3 h 260936"/>
                <a:gd name="connsiteX4" fmla="*/ 347155 w 520406"/>
                <a:gd name="connsiteY4" fmla="*/ 4541 h 260936"/>
                <a:gd name="connsiteX5" fmla="*/ 365306 w 520406"/>
                <a:gd name="connsiteY5" fmla="*/ 13617 h 260936"/>
                <a:gd name="connsiteX6" fmla="*/ 383458 w 520406"/>
                <a:gd name="connsiteY6" fmla="*/ 20423 h 260936"/>
                <a:gd name="connsiteX7" fmla="*/ 401610 w 520406"/>
                <a:gd name="connsiteY7" fmla="*/ 32105 h 260936"/>
                <a:gd name="connsiteX8" fmla="*/ 417493 w 520406"/>
                <a:gd name="connsiteY8" fmla="*/ 36306 h 260936"/>
                <a:gd name="connsiteX9" fmla="*/ 427535 w 520406"/>
                <a:gd name="connsiteY9" fmla="*/ 51560 h 260936"/>
                <a:gd name="connsiteX10" fmla="*/ 430434 w 520406"/>
                <a:gd name="connsiteY10" fmla="*/ 59445 h 260936"/>
                <a:gd name="connsiteX11" fmla="*/ 445463 w 520406"/>
                <a:gd name="connsiteY11" fmla="*/ 63983 h 260936"/>
                <a:gd name="connsiteX12" fmla="*/ 476487 w 520406"/>
                <a:gd name="connsiteY12" fmla="*/ 72610 h 260936"/>
                <a:gd name="connsiteX13" fmla="*/ 472466 w 520406"/>
                <a:gd name="connsiteY13" fmla="*/ 89796 h 260936"/>
                <a:gd name="connsiteX14" fmla="*/ 496907 w 520406"/>
                <a:gd name="connsiteY14" fmla="*/ 99838 h 260936"/>
                <a:gd name="connsiteX15" fmla="*/ 503714 w 520406"/>
                <a:gd name="connsiteY15" fmla="*/ 102107 h 260936"/>
                <a:gd name="connsiteX16" fmla="*/ 512790 w 520406"/>
                <a:gd name="connsiteY16" fmla="*/ 117990 h 260936"/>
                <a:gd name="connsiteX17" fmla="*/ 515059 w 520406"/>
                <a:gd name="connsiteY17" fmla="*/ 127066 h 260936"/>
                <a:gd name="connsiteX18" fmla="*/ 519597 w 520406"/>
                <a:gd name="connsiteY18" fmla="*/ 136142 h 260936"/>
                <a:gd name="connsiteX19" fmla="*/ 496862 w 520406"/>
                <a:gd name="connsiteY19" fmla="*/ 152474 h 260936"/>
                <a:gd name="connsiteX20" fmla="*/ 493516 w 520406"/>
                <a:gd name="connsiteY20" fmla="*/ 184980 h 260936"/>
                <a:gd name="connsiteX21" fmla="*/ 491247 w 520406"/>
                <a:gd name="connsiteY21" fmla="*/ 192866 h 260936"/>
                <a:gd name="connsiteX22" fmla="*/ 505983 w 520406"/>
                <a:gd name="connsiteY22" fmla="*/ 206480 h 260936"/>
                <a:gd name="connsiteX23" fmla="*/ 499176 w 520406"/>
                <a:gd name="connsiteY23" fmla="*/ 211018 h 260936"/>
                <a:gd name="connsiteX24" fmla="*/ 454270 w 520406"/>
                <a:gd name="connsiteY24" fmla="*/ 222363 h 260936"/>
                <a:gd name="connsiteX25" fmla="*/ 481025 w 520406"/>
                <a:gd name="connsiteY25" fmla="*/ 229170 h 260936"/>
                <a:gd name="connsiteX26" fmla="*/ 467411 w 520406"/>
                <a:gd name="connsiteY26" fmla="*/ 238246 h 260936"/>
                <a:gd name="connsiteX27" fmla="*/ 458335 w 520406"/>
                <a:gd name="connsiteY27" fmla="*/ 242784 h 260936"/>
                <a:gd name="connsiteX28" fmla="*/ 451528 w 520406"/>
                <a:gd name="connsiteY28" fmla="*/ 247322 h 260936"/>
                <a:gd name="connsiteX29" fmla="*/ 440183 w 520406"/>
                <a:gd name="connsiteY29" fmla="*/ 249591 h 260936"/>
                <a:gd name="connsiteX30" fmla="*/ 426569 w 520406"/>
                <a:gd name="connsiteY30" fmla="*/ 254129 h 260936"/>
                <a:gd name="connsiteX31" fmla="*/ 392534 w 520406"/>
                <a:gd name="connsiteY31" fmla="*/ 260936 h 260936"/>
                <a:gd name="connsiteX32" fmla="*/ 224630 w 520406"/>
                <a:gd name="connsiteY32" fmla="*/ 258667 h 260936"/>
                <a:gd name="connsiteX33" fmla="*/ 204209 w 520406"/>
                <a:gd name="connsiteY33" fmla="*/ 256398 h 260936"/>
                <a:gd name="connsiteX34" fmla="*/ 190595 w 520406"/>
                <a:gd name="connsiteY34" fmla="*/ 251860 h 260936"/>
                <a:gd name="connsiteX35" fmla="*/ 176981 w 520406"/>
                <a:gd name="connsiteY35" fmla="*/ 249591 h 260936"/>
                <a:gd name="connsiteX36" fmla="*/ 165636 w 520406"/>
                <a:gd name="connsiteY36" fmla="*/ 247322 h 260936"/>
                <a:gd name="connsiteX37" fmla="*/ 147484 w 520406"/>
                <a:gd name="connsiteY37" fmla="*/ 240515 h 260936"/>
                <a:gd name="connsiteX38" fmla="*/ 127063 w 520406"/>
                <a:gd name="connsiteY38" fmla="*/ 231439 h 260936"/>
                <a:gd name="connsiteX39" fmla="*/ 111180 w 520406"/>
                <a:gd name="connsiteY39" fmla="*/ 222363 h 260936"/>
                <a:gd name="connsiteX40" fmla="*/ 102104 w 520406"/>
                <a:gd name="connsiteY40" fmla="*/ 220094 h 260936"/>
                <a:gd name="connsiteX41" fmla="*/ 93029 w 520406"/>
                <a:gd name="connsiteY41" fmla="*/ 206480 h 260936"/>
                <a:gd name="connsiteX42" fmla="*/ 79415 w 520406"/>
                <a:gd name="connsiteY42" fmla="*/ 201942 h 260936"/>
                <a:gd name="connsiteX43" fmla="*/ 68070 w 520406"/>
                <a:gd name="connsiteY43" fmla="*/ 195135 h 260936"/>
                <a:gd name="connsiteX44" fmla="*/ 61263 w 520406"/>
                <a:gd name="connsiteY44" fmla="*/ 190597 h 260936"/>
                <a:gd name="connsiteX45" fmla="*/ 40842 w 520406"/>
                <a:gd name="connsiteY45" fmla="*/ 183790 h 260936"/>
                <a:gd name="connsiteX46" fmla="*/ 38573 w 520406"/>
                <a:gd name="connsiteY46" fmla="*/ 176983 h 260936"/>
                <a:gd name="connsiteX47" fmla="*/ 24959 w 520406"/>
                <a:gd name="connsiteY47" fmla="*/ 161100 h 260936"/>
                <a:gd name="connsiteX48" fmla="*/ 13614 w 520406"/>
                <a:gd name="connsiteY48" fmla="*/ 140680 h 260936"/>
                <a:gd name="connsiteX49" fmla="*/ 0 w 520406"/>
                <a:gd name="connsiteY49" fmla="*/ 136142 h 260936"/>
                <a:gd name="connsiteX0" fmla="*/ 0 w 520406"/>
                <a:gd name="connsiteY0" fmla="*/ 136142 h 260936"/>
                <a:gd name="connsiteX1" fmla="*/ 163367 w 520406"/>
                <a:gd name="connsiteY1" fmla="*/ 4541 h 260936"/>
                <a:gd name="connsiteX2" fmla="*/ 226899 w 520406"/>
                <a:gd name="connsiteY2" fmla="*/ 2272 h 260936"/>
                <a:gd name="connsiteX3" fmla="*/ 242781 w 520406"/>
                <a:gd name="connsiteY3" fmla="*/ 3 h 260936"/>
                <a:gd name="connsiteX4" fmla="*/ 347155 w 520406"/>
                <a:gd name="connsiteY4" fmla="*/ 4541 h 260936"/>
                <a:gd name="connsiteX5" fmla="*/ 365306 w 520406"/>
                <a:gd name="connsiteY5" fmla="*/ 13617 h 260936"/>
                <a:gd name="connsiteX6" fmla="*/ 383458 w 520406"/>
                <a:gd name="connsiteY6" fmla="*/ 20423 h 260936"/>
                <a:gd name="connsiteX7" fmla="*/ 401610 w 520406"/>
                <a:gd name="connsiteY7" fmla="*/ 32105 h 260936"/>
                <a:gd name="connsiteX8" fmla="*/ 417493 w 520406"/>
                <a:gd name="connsiteY8" fmla="*/ 36306 h 260936"/>
                <a:gd name="connsiteX9" fmla="*/ 427535 w 520406"/>
                <a:gd name="connsiteY9" fmla="*/ 51560 h 260936"/>
                <a:gd name="connsiteX10" fmla="*/ 430434 w 520406"/>
                <a:gd name="connsiteY10" fmla="*/ 59445 h 260936"/>
                <a:gd name="connsiteX11" fmla="*/ 445463 w 520406"/>
                <a:gd name="connsiteY11" fmla="*/ 63983 h 260936"/>
                <a:gd name="connsiteX12" fmla="*/ 469343 w 520406"/>
                <a:gd name="connsiteY12" fmla="*/ 83326 h 260936"/>
                <a:gd name="connsiteX13" fmla="*/ 472466 w 520406"/>
                <a:gd name="connsiteY13" fmla="*/ 89796 h 260936"/>
                <a:gd name="connsiteX14" fmla="*/ 496907 w 520406"/>
                <a:gd name="connsiteY14" fmla="*/ 99838 h 260936"/>
                <a:gd name="connsiteX15" fmla="*/ 503714 w 520406"/>
                <a:gd name="connsiteY15" fmla="*/ 102107 h 260936"/>
                <a:gd name="connsiteX16" fmla="*/ 512790 w 520406"/>
                <a:gd name="connsiteY16" fmla="*/ 117990 h 260936"/>
                <a:gd name="connsiteX17" fmla="*/ 515059 w 520406"/>
                <a:gd name="connsiteY17" fmla="*/ 127066 h 260936"/>
                <a:gd name="connsiteX18" fmla="*/ 519597 w 520406"/>
                <a:gd name="connsiteY18" fmla="*/ 136142 h 260936"/>
                <a:gd name="connsiteX19" fmla="*/ 496862 w 520406"/>
                <a:gd name="connsiteY19" fmla="*/ 152474 h 260936"/>
                <a:gd name="connsiteX20" fmla="*/ 493516 w 520406"/>
                <a:gd name="connsiteY20" fmla="*/ 184980 h 260936"/>
                <a:gd name="connsiteX21" fmla="*/ 491247 w 520406"/>
                <a:gd name="connsiteY21" fmla="*/ 192866 h 260936"/>
                <a:gd name="connsiteX22" fmla="*/ 505983 w 520406"/>
                <a:gd name="connsiteY22" fmla="*/ 206480 h 260936"/>
                <a:gd name="connsiteX23" fmla="*/ 499176 w 520406"/>
                <a:gd name="connsiteY23" fmla="*/ 211018 h 260936"/>
                <a:gd name="connsiteX24" fmla="*/ 454270 w 520406"/>
                <a:gd name="connsiteY24" fmla="*/ 222363 h 260936"/>
                <a:gd name="connsiteX25" fmla="*/ 481025 w 520406"/>
                <a:gd name="connsiteY25" fmla="*/ 229170 h 260936"/>
                <a:gd name="connsiteX26" fmla="*/ 467411 w 520406"/>
                <a:gd name="connsiteY26" fmla="*/ 238246 h 260936"/>
                <a:gd name="connsiteX27" fmla="*/ 458335 w 520406"/>
                <a:gd name="connsiteY27" fmla="*/ 242784 h 260936"/>
                <a:gd name="connsiteX28" fmla="*/ 451528 w 520406"/>
                <a:gd name="connsiteY28" fmla="*/ 247322 h 260936"/>
                <a:gd name="connsiteX29" fmla="*/ 440183 w 520406"/>
                <a:gd name="connsiteY29" fmla="*/ 249591 h 260936"/>
                <a:gd name="connsiteX30" fmla="*/ 426569 w 520406"/>
                <a:gd name="connsiteY30" fmla="*/ 254129 h 260936"/>
                <a:gd name="connsiteX31" fmla="*/ 392534 w 520406"/>
                <a:gd name="connsiteY31" fmla="*/ 260936 h 260936"/>
                <a:gd name="connsiteX32" fmla="*/ 224630 w 520406"/>
                <a:gd name="connsiteY32" fmla="*/ 258667 h 260936"/>
                <a:gd name="connsiteX33" fmla="*/ 204209 w 520406"/>
                <a:gd name="connsiteY33" fmla="*/ 256398 h 260936"/>
                <a:gd name="connsiteX34" fmla="*/ 190595 w 520406"/>
                <a:gd name="connsiteY34" fmla="*/ 251860 h 260936"/>
                <a:gd name="connsiteX35" fmla="*/ 176981 w 520406"/>
                <a:gd name="connsiteY35" fmla="*/ 249591 h 260936"/>
                <a:gd name="connsiteX36" fmla="*/ 165636 w 520406"/>
                <a:gd name="connsiteY36" fmla="*/ 247322 h 260936"/>
                <a:gd name="connsiteX37" fmla="*/ 147484 w 520406"/>
                <a:gd name="connsiteY37" fmla="*/ 240515 h 260936"/>
                <a:gd name="connsiteX38" fmla="*/ 127063 w 520406"/>
                <a:gd name="connsiteY38" fmla="*/ 231439 h 260936"/>
                <a:gd name="connsiteX39" fmla="*/ 111180 w 520406"/>
                <a:gd name="connsiteY39" fmla="*/ 222363 h 260936"/>
                <a:gd name="connsiteX40" fmla="*/ 102104 w 520406"/>
                <a:gd name="connsiteY40" fmla="*/ 220094 h 260936"/>
                <a:gd name="connsiteX41" fmla="*/ 93029 w 520406"/>
                <a:gd name="connsiteY41" fmla="*/ 206480 h 260936"/>
                <a:gd name="connsiteX42" fmla="*/ 79415 w 520406"/>
                <a:gd name="connsiteY42" fmla="*/ 201942 h 260936"/>
                <a:gd name="connsiteX43" fmla="*/ 68070 w 520406"/>
                <a:gd name="connsiteY43" fmla="*/ 195135 h 260936"/>
                <a:gd name="connsiteX44" fmla="*/ 61263 w 520406"/>
                <a:gd name="connsiteY44" fmla="*/ 190597 h 260936"/>
                <a:gd name="connsiteX45" fmla="*/ 40842 w 520406"/>
                <a:gd name="connsiteY45" fmla="*/ 183790 h 260936"/>
                <a:gd name="connsiteX46" fmla="*/ 38573 w 520406"/>
                <a:gd name="connsiteY46" fmla="*/ 176983 h 260936"/>
                <a:gd name="connsiteX47" fmla="*/ 24959 w 520406"/>
                <a:gd name="connsiteY47" fmla="*/ 161100 h 260936"/>
                <a:gd name="connsiteX48" fmla="*/ 13614 w 520406"/>
                <a:gd name="connsiteY48" fmla="*/ 140680 h 260936"/>
                <a:gd name="connsiteX49" fmla="*/ 0 w 520406"/>
                <a:gd name="connsiteY49" fmla="*/ 136142 h 260936"/>
                <a:gd name="connsiteX0" fmla="*/ 0 w 520406"/>
                <a:gd name="connsiteY0" fmla="*/ 136142 h 260936"/>
                <a:gd name="connsiteX1" fmla="*/ 163367 w 520406"/>
                <a:gd name="connsiteY1" fmla="*/ 4541 h 260936"/>
                <a:gd name="connsiteX2" fmla="*/ 226899 w 520406"/>
                <a:gd name="connsiteY2" fmla="*/ 2272 h 260936"/>
                <a:gd name="connsiteX3" fmla="*/ 242781 w 520406"/>
                <a:gd name="connsiteY3" fmla="*/ 3 h 260936"/>
                <a:gd name="connsiteX4" fmla="*/ 347155 w 520406"/>
                <a:gd name="connsiteY4" fmla="*/ 4541 h 260936"/>
                <a:gd name="connsiteX5" fmla="*/ 365306 w 520406"/>
                <a:gd name="connsiteY5" fmla="*/ 13617 h 260936"/>
                <a:gd name="connsiteX6" fmla="*/ 383458 w 520406"/>
                <a:gd name="connsiteY6" fmla="*/ 20423 h 260936"/>
                <a:gd name="connsiteX7" fmla="*/ 401610 w 520406"/>
                <a:gd name="connsiteY7" fmla="*/ 32105 h 260936"/>
                <a:gd name="connsiteX8" fmla="*/ 417493 w 520406"/>
                <a:gd name="connsiteY8" fmla="*/ 36306 h 260936"/>
                <a:gd name="connsiteX9" fmla="*/ 427535 w 520406"/>
                <a:gd name="connsiteY9" fmla="*/ 51560 h 260936"/>
                <a:gd name="connsiteX10" fmla="*/ 430434 w 520406"/>
                <a:gd name="connsiteY10" fmla="*/ 59445 h 260936"/>
                <a:gd name="connsiteX11" fmla="*/ 445463 w 520406"/>
                <a:gd name="connsiteY11" fmla="*/ 63983 h 260936"/>
                <a:gd name="connsiteX12" fmla="*/ 469343 w 520406"/>
                <a:gd name="connsiteY12" fmla="*/ 83326 h 260936"/>
                <a:gd name="connsiteX13" fmla="*/ 472466 w 520406"/>
                <a:gd name="connsiteY13" fmla="*/ 89796 h 260936"/>
                <a:gd name="connsiteX14" fmla="*/ 496907 w 520406"/>
                <a:gd name="connsiteY14" fmla="*/ 99838 h 260936"/>
                <a:gd name="connsiteX15" fmla="*/ 495380 w 520406"/>
                <a:gd name="connsiteY15" fmla="*/ 106869 h 260936"/>
                <a:gd name="connsiteX16" fmla="*/ 512790 w 520406"/>
                <a:gd name="connsiteY16" fmla="*/ 117990 h 260936"/>
                <a:gd name="connsiteX17" fmla="*/ 515059 w 520406"/>
                <a:gd name="connsiteY17" fmla="*/ 127066 h 260936"/>
                <a:gd name="connsiteX18" fmla="*/ 519597 w 520406"/>
                <a:gd name="connsiteY18" fmla="*/ 136142 h 260936"/>
                <a:gd name="connsiteX19" fmla="*/ 496862 w 520406"/>
                <a:gd name="connsiteY19" fmla="*/ 152474 h 260936"/>
                <a:gd name="connsiteX20" fmla="*/ 493516 w 520406"/>
                <a:gd name="connsiteY20" fmla="*/ 184980 h 260936"/>
                <a:gd name="connsiteX21" fmla="*/ 491247 w 520406"/>
                <a:gd name="connsiteY21" fmla="*/ 192866 h 260936"/>
                <a:gd name="connsiteX22" fmla="*/ 505983 w 520406"/>
                <a:gd name="connsiteY22" fmla="*/ 206480 h 260936"/>
                <a:gd name="connsiteX23" fmla="*/ 499176 w 520406"/>
                <a:gd name="connsiteY23" fmla="*/ 211018 h 260936"/>
                <a:gd name="connsiteX24" fmla="*/ 454270 w 520406"/>
                <a:gd name="connsiteY24" fmla="*/ 222363 h 260936"/>
                <a:gd name="connsiteX25" fmla="*/ 481025 w 520406"/>
                <a:gd name="connsiteY25" fmla="*/ 229170 h 260936"/>
                <a:gd name="connsiteX26" fmla="*/ 467411 w 520406"/>
                <a:gd name="connsiteY26" fmla="*/ 238246 h 260936"/>
                <a:gd name="connsiteX27" fmla="*/ 458335 w 520406"/>
                <a:gd name="connsiteY27" fmla="*/ 242784 h 260936"/>
                <a:gd name="connsiteX28" fmla="*/ 451528 w 520406"/>
                <a:gd name="connsiteY28" fmla="*/ 247322 h 260936"/>
                <a:gd name="connsiteX29" fmla="*/ 440183 w 520406"/>
                <a:gd name="connsiteY29" fmla="*/ 249591 h 260936"/>
                <a:gd name="connsiteX30" fmla="*/ 426569 w 520406"/>
                <a:gd name="connsiteY30" fmla="*/ 254129 h 260936"/>
                <a:gd name="connsiteX31" fmla="*/ 392534 w 520406"/>
                <a:gd name="connsiteY31" fmla="*/ 260936 h 260936"/>
                <a:gd name="connsiteX32" fmla="*/ 224630 w 520406"/>
                <a:gd name="connsiteY32" fmla="*/ 258667 h 260936"/>
                <a:gd name="connsiteX33" fmla="*/ 204209 w 520406"/>
                <a:gd name="connsiteY33" fmla="*/ 256398 h 260936"/>
                <a:gd name="connsiteX34" fmla="*/ 190595 w 520406"/>
                <a:gd name="connsiteY34" fmla="*/ 251860 h 260936"/>
                <a:gd name="connsiteX35" fmla="*/ 176981 w 520406"/>
                <a:gd name="connsiteY35" fmla="*/ 249591 h 260936"/>
                <a:gd name="connsiteX36" fmla="*/ 165636 w 520406"/>
                <a:gd name="connsiteY36" fmla="*/ 247322 h 260936"/>
                <a:gd name="connsiteX37" fmla="*/ 147484 w 520406"/>
                <a:gd name="connsiteY37" fmla="*/ 240515 h 260936"/>
                <a:gd name="connsiteX38" fmla="*/ 127063 w 520406"/>
                <a:gd name="connsiteY38" fmla="*/ 231439 h 260936"/>
                <a:gd name="connsiteX39" fmla="*/ 111180 w 520406"/>
                <a:gd name="connsiteY39" fmla="*/ 222363 h 260936"/>
                <a:gd name="connsiteX40" fmla="*/ 102104 w 520406"/>
                <a:gd name="connsiteY40" fmla="*/ 220094 h 260936"/>
                <a:gd name="connsiteX41" fmla="*/ 93029 w 520406"/>
                <a:gd name="connsiteY41" fmla="*/ 206480 h 260936"/>
                <a:gd name="connsiteX42" fmla="*/ 79415 w 520406"/>
                <a:gd name="connsiteY42" fmla="*/ 201942 h 260936"/>
                <a:gd name="connsiteX43" fmla="*/ 68070 w 520406"/>
                <a:gd name="connsiteY43" fmla="*/ 195135 h 260936"/>
                <a:gd name="connsiteX44" fmla="*/ 61263 w 520406"/>
                <a:gd name="connsiteY44" fmla="*/ 190597 h 260936"/>
                <a:gd name="connsiteX45" fmla="*/ 40842 w 520406"/>
                <a:gd name="connsiteY45" fmla="*/ 183790 h 260936"/>
                <a:gd name="connsiteX46" fmla="*/ 38573 w 520406"/>
                <a:gd name="connsiteY46" fmla="*/ 176983 h 260936"/>
                <a:gd name="connsiteX47" fmla="*/ 24959 w 520406"/>
                <a:gd name="connsiteY47" fmla="*/ 161100 h 260936"/>
                <a:gd name="connsiteX48" fmla="*/ 13614 w 520406"/>
                <a:gd name="connsiteY48" fmla="*/ 140680 h 260936"/>
                <a:gd name="connsiteX49" fmla="*/ 0 w 520406"/>
                <a:gd name="connsiteY49" fmla="*/ 136142 h 260936"/>
                <a:gd name="connsiteX0" fmla="*/ 0 w 536152"/>
                <a:gd name="connsiteY0" fmla="*/ 136142 h 260936"/>
                <a:gd name="connsiteX1" fmla="*/ 163367 w 536152"/>
                <a:gd name="connsiteY1" fmla="*/ 4541 h 260936"/>
                <a:gd name="connsiteX2" fmla="*/ 226899 w 536152"/>
                <a:gd name="connsiteY2" fmla="*/ 2272 h 260936"/>
                <a:gd name="connsiteX3" fmla="*/ 242781 w 536152"/>
                <a:gd name="connsiteY3" fmla="*/ 3 h 260936"/>
                <a:gd name="connsiteX4" fmla="*/ 347155 w 536152"/>
                <a:gd name="connsiteY4" fmla="*/ 4541 h 260936"/>
                <a:gd name="connsiteX5" fmla="*/ 365306 w 536152"/>
                <a:gd name="connsiteY5" fmla="*/ 13617 h 260936"/>
                <a:gd name="connsiteX6" fmla="*/ 383458 w 536152"/>
                <a:gd name="connsiteY6" fmla="*/ 20423 h 260936"/>
                <a:gd name="connsiteX7" fmla="*/ 401610 w 536152"/>
                <a:gd name="connsiteY7" fmla="*/ 32105 h 260936"/>
                <a:gd name="connsiteX8" fmla="*/ 417493 w 536152"/>
                <a:gd name="connsiteY8" fmla="*/ 36306 h 260936"/>
                <a:gd name="connsiteX9" fmla="*/ 427535 w 536152"/>
                <a:gd name="connsiteY9" fmla="*/ 51560 h 260936"/>
                <a:gd name="connsiteX10" fmla="*/ 430434 w 536152"/>
                <a:gd name="connsiteY10" fmla="*/ 59445 h 260936"/>
                <a:gd name="connsiteX11" fmla="*/ 445463 w 536152"/>
                <a:gd name="connsiteY11" fmla="*/ 63983 h 260936"/>
                <a:gd name="connsiteX12" fmla="*/ 469343 w 536152"/>
                <a:gd name="connsiteY12" fmla="*/ 83326 h 260936"/>
                <a:gd name="connsiteX13" fmla="*/ 472466 w 536152"/>
                <a:gd name="connsiteY13" fmla="*/ 89796 h 260936"/>
                <a:gd name="connsiteX14" fmla="*/ 496907 w 536152"/>
                <a:gd name="connsiteY14" fmla="*/ 99838 h 260936"/>
                <a:gd name="connsiteX15" fmla="*/ 495380 w 536152"/>
                <a:gd name="connsiteY15" fmla="*/ 106869 h 260936"/>
                <a:gd name="connsiteX16" fmla="*/ 512790 w 536152"/>
                <a:gd name="connsiteY16" fmla="*/ 117990 h 260936"/>
                <a:gd name="connsiteX17" fmla="*/ 515059 w 536152"/>
                <a:gd name="connsiteY17" fmla="*/ 127066 h 260936"/>
                <a:gd name="connsiteX18" fmla="*/ 519597 w 536152"/>
                <a:gd name="connsiteY18" fmla="*/ 136142 h 260936"/>
                <a:gd name="connsiteX19" fmla="*/ 536152 w 536152"/>
                <a:gd name="connsiteY19" fmla="*/ 165570 h 260936"/>
                <a:gd name="connsiteX20" fmla="*/ 493516 w 536152"/>
                <a:gd name="connsiteY20" fmla="*/ 184980 h 260936"/>
                <a:gd name="connsiteX21" fmla="*/ 491247 w 536152"/>
                <a:gd name="connsiteY21" fmla="*/ 192866 h 260936"/>
                <a:gd name="connsiteX22" fmla="*/ 505983 w 536152"/>
                <a:gd name="connsiteY22" fmla="*/ 206480 h 260936"/>
                <a:gd name="connsiteX23" fmla="*/ 499176 w 536152"/>
                <a:gd name="connsiteY23" fmla="*/ 211018 h 260936"/>
                <a:gd name="connsiteX24" fmla="*/ 454270 w 536152"/>
                <a:gd name="connsiteY24" fmla="*/ 222363 h 260936"/>
                <a:gd name="connsiteX25" fmla="*/ 481025 w 536152"/>
                <a:gd name="connsiteY25" fmla="*/ 229170 h 260936"/>
                <a:gd name="connsiteX26" fmla="*/ 467411 w 536152"/>
                <a:gd name="connsiteY26" fmla="*/ 238246 h 260936"/>
                <a:gd name="connsiteX27" fmla="*/ 458335 w 536152"/>
                <a:gd name="connsiteY27" fmla="*/ 242784 h 260936"/>
                <a:gd name="connsiteX28" fmla="*/ 451528 w 536152"/>
                <a:gd name="connsiteY28" fmla="*/ 247322 h 260936"/>
                <a:gd name="connsiteX29" fmla="*/ 440183 w 536152"/>
                <a:gd name="connsiteY29" fmla="*/ 249591 h 260936"/>
                <a:gd name="connsiteX30" fmla="*/ 426569 w 536152"/>
                <a:gd name="connsiteY30" fmla="*/ 254129 h 260936"/>
                <a:gd name="connsiteX31" fmla="*/ 392534 w 536152"/>
                <a:gd name="connsiteY31" fmla="*/ 260936 h 260936"/>
                <a:gd name="connsiteX32" fmla="*/ 224630 w 536152"/>
                <a:gd name="connsiteY32" fmla="*/ 258667 h 260936"/>
                <a:gd name="connsiteX33" fmla="*/ 204209 w 536152"/>
                <a:gd name="connsiteY33" fmla="*/ 256398 h 260936"/>
                <a:gd name="connsiteX34" fmla="*/ 190595 w 536152"/>
                <a:gd name="connsiteY34" fmla="*/ 251860 h 260936"/>
                <a:gd name="connsiteX35" fmla="*/ 176981 w 536152"/>
                <a:gd name="connsiteY35" fmla="*/ 249591 h 260936"/>
                <a:gd name="connsiteX36" fmla="*/ 165636 w 536152"/>
                <a:gd name="connsiteY36" fmla="*/ 247322 h 260936"/>
                <a:gd name="connsiteX37" fmla="*/ 147484 w 536152"/>
                <a:gd name="connsiteY37" fmla="*/ 240515 h 260936"/>
                <a:gd name="connsiteX38" fmla="*/ 127063 w 536152"/>
                <a:gd name="connsiteY38" fmla="*/ 231439 h 260936"/>
                <a:gd name="connsiteX39" fmla="*/ 111180 w 536152"/>
                <a:gd name="connsiteY39" fmla="*/ 222363 h 260936"/>
                <a:gd name="connsiteX40" fmla="*/ 102104 w 536152"/>
                <a:gd name="connsiteY40" fmla="*/ 220094 h 260936"/>
                <a:gd name="connsiteX41" fmla="*/ 93029 w 536152"/>
                <a:gd name="connsiteY41" fmla="*/ 206480 h 260936"/>
                <a:gd name="connsiteX42" fmla="*/ 79415 w 536152"/>
                <a:gd name="connsiteY42" fmla="*/ 201942 h 260936"/>
                <a:gd name="connsiteX43" fmla="*/ 68070 w 536152"/>
                <a:gd name="connsiteY43" fmla="*/ 195135 h 260936"/>
                <a:gd name="connsiteX44" fmla="*/ 61263 w 536152"/>
                <a:gd name="connsiteY44" fmla="*/ 190597 h 260936"/>
                <a:gd name="connsiteX45" fmla="*/ 40842 w 536152"/>
                <a:gd name="connsiteY45" fmla="*/ 183790 h 260936"/>
                <a:gd name="connsiteX46" fmla="*/ 38573 w 536152"/>
                <a:gd name="connsiteY46" fmla="*/ 176983 h 260936"/>
                <a:gd name="connsiteX47" fmla="*/ 24959 w 536152"/>
                <a:gd name="connsiteY47" fmla="*/ 161100 h 260936"/>
                <a:gd name="connsiteX48" fmla="*/ 13614 w 536152"/>
                <a:gd name="connsiteY48" fmla="*/ 140680 h 260936"/>
                <a:gd name="connsiteX49" fmla="*/ 0 w 536152"/>
                <a:gd name="connsiteY49" fmla="*/ 136142 h 2609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536152" h="260936">
                  <a:moveTo>
                    <a:pt x="0" y="136142"/>
                  </a:moveTo>
                  <a:lnTo>
                    <a:pt x="163367" y="4541"/>
                  </a:lnTo>
                  <a:cubicBezTo>
                    <a:pt x="184544" y="3785"/>
                    <a:pt x="205743" y="3481"/>
                    <a:pt x="226899" y="2272"/>
                  </a:cubicBezTo>
                  <a:cubicBezTo>
                    <a:pt x="232238" y="1967"/>
                    <a:pt x="237434" y="-98"/>
                    <a:pt x="242781" y="3"/>
                  </a:cubicBezTo>
                  <a:cubicBezTo>
                    <a:pt x="277599" y="660"/>
                    <a:pt x="312364" y="3028"/>
                    <a:pt x="347155" y="4541"/>
                  </a:cubicBezTo>
                  <a:cubicBezTo>
                    <a:pt x="365997" y="10822"/>
                    <a:pt x="337435" y="754"/>
                    <a:pt x="365306" y="13617"/>
                  </a:cubicBezTo>
                  <a:cubicBezTo>
                    <a:pt x="371173" y="16325"/>
                    <a:pt x="377407" y="17342"/>
                    <a:pt x="383458" y="20423"/>
                  </a:cubicBezTo>
                  <a:cubicBezTo>
                    <a:pt x="389509" y="23504"/>
                    <a:pt x="401610" y="32105"/>
                    <a:pt x="401610" y="32105"/>
                  </a:cubicBezTo>
                  <a:cubicBezTo>
                    <a:pt x="406904" y="35887"/>
                    <a:pt x="413172" y="33063"/>
                    <a:pt x="417493" y="36306"/>
                  </a:cubicBezTo>
                  <a:cubicBezTo>
                    <a:pt x="421814" y="39549"/>
                    <a:pt x="425378" y="47704"/>
                    <a:pt x="427535" y="51560"/>
                  </a:cubicBezTo>
                  <a:cubicBezTo>
                    <a:pt x="429692" y="55416"/>
                    <a:pt x="427446" y="57375"/>
                    <a:pt x="430434" y="59445"/>
                  </a:cubicBezTo>
                  <a:cubicBezTo>
                    <a:pt x="433422" y="61515"/>
                    <a:pt x="438978" y="60003"/>
                    <a:pt x="445463" y="63983"/>
                  </a:cubicBezTo>
                  <a:cubicBezTo>
                    <a:pt x="451948" y="67963"/>
                    <a:pt x="448903" y="73106"/>
                    <a:pt x="469343" y="83326"/>
                  </a:cubicBezTo>
                  <a:cubicBezTo>
                    <a:pt x="473331" y="95289"/>
                    <a:pt x="467872" y="87044"/>
                    <a:pt x="472466" y="89796"/>
                  </a:cubicBezTo>
                  <a:cubicBezTo>
                    <a:pt x="477060" y="92548"/>
                    <a:pt x="493088" y="96993"/>
                    <a:pt x="496907" y="99838"/>
                  </a:cubicBezTo>
                  <a:cubicBezTo>
                    <a:pt x="500726" y="102684"/>
                    <a:pt x="493111" y="106113"/>
                    <a:pt x="495380" y="106869"/>
                  </a:cubicBezTo>
                  <a:cubicBezTo>
                    <a:pt x="499142" y="112512"/>
                    <a:pt x="509510" y="114624"/>
                    <a:pt x="512790" y="117990"/>
                  </a:cubicBezTo>
                  <a:cubicBezTo>
                    <a:pt x="516070" y="121356"/>
                    <a:pt x="513964" y="124146"/>
                    <a:pt x="515059" y="127066"/>
                  </a:cubicBezTo>
                  <a:cubicBezTo>
                    <a:pt x="516247" y="130233"/>
                    <a:pt x="516082" y="129725"/>
                    <a:pt x="519597" y="136142"/>
                  </a:cubicBezTo>
                  <a:cubicBezTo>
                    <a:pt x="523113" y="142559"/>
                    <a:pt x="535396" y="163301"/>
                    <a:pt x="536152" y="165570"/>
                  </a:cubicBezTo>
                  <a:cubicBezTo>
                    <a:pt x="534639" y="179184"/>
                    <a:pt x="501000" y="180431"/>
                    <a:pt x="493516" y="184980"/>
                  </a:cubicBezTo>
                  <a:cubicBezTo>
                    <a:pt x="486032" y="189529"/>
                    <a:pt x="489169" y="189283"/>
                    <a:pt x="491247" y="192866"/>
                  </a:cubicBezTo>
                  <a:cubicBezTo>
                    <a:pt x="493325" y="196449"/>
                    <a:pt x="510521" y="203455"/>
                    <a:pt x="505983" y="206480"/>
                  </a:cubicBezTo>
                  <a:lnTo>
                    <a:pt x="499176" y="211018"/>
                  </a:lnTo>
                  <a:cubicBezTo>
                    <a:pt x="496907" y="214800"/>
                    <a:pt x="457388" y="219245"/>
                    <a:pt x="454270" y="222363"/>
                  </a:cubicBezTo>
                  <a:cubicBezTo>
                    <a:pt x="451152" y="225482"/>
                    <a:pt x="478835" y="226523"/>
                    <a:pt x="481025" y="229170"/>
                  </a:cubicBezTo>
                  <a:cubicBezTo>
                    <a:pt x="483215" y="231817"/>
                    <a:pt x="472289" y="235807"/>
                    <a:pt x="467411" y="238246"/>
                  </a:cubicBezTo>
                  <a:cubicBezTo>
                    <a:pt x="464386" y="239759"/>
                    <a:pt x="461272" y="241106"/>
                    <a:pt x="458335" y="242784"/>
                  </a:cubicBezTo>
                  <a:cubicBezTo>
                    <a:pt x="455967" y="244137"/>
                    <a:pt x="454081" y="246364"/>
                    <a:pt x="451528" y="247322"/>
                  </a:cubicBezTo>
                  <a:cubicBezTo>
                    <a:pt x="447917" y="248676"/>
                    <a:pt x="443904" y="248576"/>
                    <a:pt x="440183" y="249591"/>
                  </a:cubicBezTo>
                  <a:cubicBezTo>
                    <a:pt x="435568" y="250850"/>
                    <a:pt x="431222" y="253021"/>
                    <a:pt x="426569" y="254129"/>
                  </a:cubicBezTo>
                  <a:cubicBezTo>
                    <a:pt x="415314" y="256809"/>
                    <a:pt x="392534" y="260936"/>
                    <a:pt x="392534" y="260936"/>
                  </a:cubicBezTo>
                  <a:lnTo>
                    <a:pt x="224630" y="258667"/>
                  </a:lnTo>
                  <a:cubicBezTo>
                    <a:pt x="217783" y="258502"/>
                    <a:pt x="210925" y="257741"/>
                    <a:pt x="204209" y="256398"/>
                  </a:cubicBezTo>
                  <a:cubicBezTo>
                    <a:pt x="199518" y="255460"/>
                    <a:pt x="195236" y="253020"/>
                    <a:pt x="190595" y="251860"/>
                  </a:cubicBezTo>
                  <a:cubicBezTo>
                    <a:pt x="186132" y="250744"/>
                    <a:pt x="181507" y="250414"/>
                    <a:pt x="176981" y="249591"/>
                  </a:cubicBezTo>
                  <a:cubicBezTo>
                    <a:pt x="173187" y="248901"/>
                    <a:pt x="169418" y="248078"/>
                    <a:pt x="165636" y="247322"/>
                  </a:cubicBezTo>
                  <a:cubicBezTo>
                    <a:pt x="138133" y="233571"/>
                    <a:pt x="174258" y="250813"/>
                    <a:pt x="147484" y="240515"/>
                  </a:cubicBezTo>
                  <a:cubicBezTo>
                    <a:pt x="140531" y="237841"/>
                    <a:pt x="133726" y="234770"/>
                    <a:pt x="127063" y="231439"/>
                  </a:cubicBezTo>
                  <a:cubicBezTo>
                    <a:pt x="113897" y="224856"/>
                    <a:pt x="127092" y="228330"/>
                    <a:pt x="111180" y="222363"/>
                  </a:cubicBezTo>
                  <a:cubicBezTo>
                    <a:pt x="108260" y="221268"/>
                    <a:pt x="105129" y="220850"/>
                    <a:pt x="102104" y="220094"/>
                  </a:cubicBezTo>
                  <a:cubicBezTo>
                    <a:pt x="99973" y="213697"/>
                    <a:pt x="99983" y="210343"/>
                    <a:pt x="93029" y="206480"/>
                  </a:cubicBezTo>
                  <a:cubicBezTo>
                    <a:pt x="88847" y="204157"/>
                    <a:pt x="83517" y="204403"/>
                    <a:pt x="79415" y="201942"/>
                  </a:cubicBezTo>
                  <a:cubicBezTo>
                    <a:pt x="75633" y="199673"/>
                    <a:pt x="71810" y="197472"/>
                    <a:pt x="68070" y="195135"/>
                  </a:cubicBezTo>
                  <a:cubicBezTo>
                    <a:pt x="65758" y="193690"/>
                    <a:pt x="63702" y="191817"/>
                    <a:pt x="61263" y="190597"/>
                  </a:cubicBezTo>
                  <a:cubicBezTo>
                    <a:pt x="52719" y="186325"/>
                    <a:pt x="49508" y="185957"/>
                    <a:pt x="40842" y="183790"/>
                  </a:cubicBezTo>
                  <a:cubicBezTo>
                    <a:pt x="40086" y="181521"/>
                    <a:pt x="39643" y="179122"/>
                    <a:pt x="38573" y="176983"/>
                  </a:cubicBezTo>
                  <a:cubicBezTo>
                    <a:pt x="35117" y="170072"/>
                    <a:pt x="30542" y="166683"/>
                    <a:pt x="24959" y="161100"/>
                  </a:cubicBezTo>
                  <a:cubicBezTo>
                    <a:pt x="22961" y="155106"/>
                    <a:pt x="19466" y="142631"/>
                    <a:pt x="13614" y="140680"/>
                  </a:cubicBezTo>
                  <a:lnTo>
                    <a:pt x="0" y="13614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aseline="-25000"/>
            </a:p>
          </p:txBody>
        </p:sp>
        <p:grpSp>
          <p:nvGrpSpPr>
            <p:cNvPr id="23" name="Group 22">
              <a:extLst>
                <a:ext uri="{FF2B5EF4-FFF2-40B4-BE49-F238E27FC236}">
                  <a16:creationId xmlns:a16="http://schemas.microsoft.com/office/drawing/2014/main" id="{82EC1DCD-86D9-4588-9EC6-6C06F8B8C956}"/>
                </a:ext>
              </a:extLst>
            </p:cNvPr>
            <p:cNvGrpSpPr/>
            <p:nvPr/>
          </p:nvGrpSpPr>
          <p:grpSpPr>
            <a:xfrm>
              <a:off x="9262765" y="-8337"/>
              <a:ext cx="671906" cy="671906"/>
              <a:chOff x="9291494" y="372651"/>
              <a:chExt cx="671906" cy="671906"/>
            </a:xfrm>
          </p:grpSpPr>
          <p:sp>
            <p:nvSpPr>
              <p:cNvPr id="24" name="Oval 23">
                <a:extLst>
                  <a:ext uri="{FF2B5EF4-FFF2-40B4-BE49-F238E27FC236}">
                    <a16:creationId xmlns:a16="http://schemas.microsoft.com/office/drawing/2014/main" id="{73B2DF91-9DF9-2DF4-E8F9-294F8C580FF1}"/>
                  </a:ext>
                </a:extLst>
              </p:cNvPr>
              <p:cNvSpPr/>
              <p:nvPr/>
            </p:nvSpPr>
            <p:spPr>
              <a:xfrm>
                <a:off x="9477850" y="560135"/>
                <a:ext cx="299194" cy="299194"/>
              </a:xfrm>
              <a:prstGeom prst="ellipse">
                <a:avLst/>
              </a:prstGeom>
              <a:solidFill>
                <a:srgbClr val="7EBD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5" name="Group 24">
                <a:extLst>
                  <a:ext uri="{FF2B5EF4-FFF2-40B4-BE49-F238E27FC236}">
                    <a16:creationId xmlns:a16="http://schemas.microsoft.com/office/drawing/2014/main" id="{2F312912-8818-CDA9-96FE-0422D710615C}"/>
                  </a:ext>
                </a:extLst>
              </p:cNvPr>
              <p:cNvGrpSpPr/>
              <p:nvPr/>
            </p:nvGrpSpPr>
            <p:grpSpPr>
              <a:xfrm>
                <a:off x="9291494" y="372651"/>
                <a:ext cx="671906" cy="671906"/>
                <a:chOff x="9291494" y="372651"/>
                <a:chExt cx="671906" cy="671906"/>
              </a:xfrm>
            </p:grpSpPr>
            <p:pic>
              <p:nvPicPr>
                <p:cNvPr id="26" name="Graphic 25" descr="Eye outline">
                  <a:extLst>
                    <a:ext uri="{FF2B5EF4-FFF2-40B4-BE49-F238E27FC236}">
                      <a16:creationId xmlns:a16="http://schemas.microsoft.com/office/drawing/2014/main" id="{F5D8E66D-C5E0-5B41-D0FF-E1BD6D0C050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91494" y="372651"/>
                  <a:ext cx="671906" cy="671906"/>
                </a:xfrm>
                <a:prstGeom prst="rect">
                  <a:avLst/>
                </a:prstGeom>
              </p:spPr>
            </p:pic>
            <p:sp>
              <p:nvSpPr>
                <p:cNvPr id="27" name="Oval 26">
                  <a:extLst>
                    <a:ext uri="{FF2B5EF4-FFF2-40B4-BE49-F238E27FC236}">
                      <a16:creationId xmlns:a16="http://schemas.microsoft.com/office/drawing/2014/main" id="{A19B04FA-2F45-ED71-B279-D75D3F0F3A4A}"/>
                    </a:ext>
                  </a:extLst>
                </p:cNvPr>
                <p:cNvSpPr/>
                <p:nvPr/>
              </p:nvSpPr>
              <p:spPr>
                <a:xfrm>
                  <a:off x="9570693" y="654050"/>
                  <a:ext cx="113508" cy="113508"/>
                </a:xfrm>
                <a:prstGeom prst="ellipse">
                  <a:avLst/>
                </a:prstGeom>
                <a:solidFill>
                  <a:srgbClr val="103E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sp>
        <p:nvSpPr>
          <p:cNvPr id="28" name="TextBox 27">
            <a:extLst>
              <a:ext uri="{FF2B5EF4-FFF2-40B4-BE49-F238E27FC236}">
                <a16:creationId xmlns:a16="http://schemas.microsoft.com/office/drawing/2014/main" id="{68B74A16-C183-1364-2F8F-0EEA88B79B69}"/>
              </a:ext>
            </a:extLst>
          </p:cNvPr>
          <p:cNvSpPr txBox="1"/>
          <p:nvPr/>
        </p:nvSpPr>
        <p:spPr>
          <a:xfrm>
            <a:off x="7479129" y="2173063"/>
            <a:ext cx="3738952" cy="738664"/>
          </a:xfrm>
          <a:prstGeom prst="rect">
            <a:avLst/>
          </a:prstGeom>
          <a:noFill/>
        </p:spPr>
        <p:txBody>
          <a:bodyPr wrap="square" lIns="91440" tIns="45720" rIns="91440" bIns="45720" rtlCol="0" anchor="t">
            <a:spAutoFit/>
          </a:bodyPr>
          <a:lstStyle/>
          <a:p>
            <a:pPr marL="285750" indent="-285750">
              <a:spcAft>
                <a:spcPts val="600"/>
              </a:spcAft>
              <a:buFont typeface="Arial" panose="020B0604020202020204" pitchFamily="34" charset="0"/>
              <a:buChar char="•"/>
            </a:pPr>
            <a:r>
              <a:rPr lang="en-US" sz="1400" b="1">
                <a:ea typeface="Lato Light"/>
                <a:cs typeface="Lato Light"/>
              </a:rPr>
              <a:t>Unique viewers: </a:t>
            </a:r>
            <a:r>
              <a:rPr lang="en-US" sz="1400">
                <a:ea typeface="Calibri" panose="020F0502020204030204" pitchFamily="34" charset="0"/>
                <a:cs typeface="Times New Roman"/>
              </a:rPr>
              <a:t>Number of unique visitors who viewed their livestream at some point during the virtual event</a:t>
            </a:r>
          </a:p>
        </p:txBody>
      </p:sp>
      <p:sp>
        <p:nvSpPr>
          <p:cNvPr id="29" name="Rectangle 28">
            <a:extLst>
              <a:ext uri="{FF2B5EF4-FFF2-40B4-BE49-F238E27FC236}">
                <a16:creationId xmlns:a16="http://schemas.microsoft.com/office/drawing/2014/main" id="{599EB841-00C2-5335-D0FA-DE5384B6DE02}"/>
              </a:ext>
            </a:extLst>
          </p:cNvPr>
          <p:cNvSpPr/>
          <p:nvPr/>
        </p:nvSpPr>
        <p:spPr>
          <a:xfrm>
            <a:off x="732371" y="2071573"/>
            <a:ext cx="10754783" cy="169329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Rounded Corners 4">
            <a:extLst>
              <a:ext uri="{FF2B5EF4-FFF2-40B4-BE49-F238E27FC236}">
                <a16:creationId xmlns:a16="http://schemas.microsoft.com/office/drawing/2014/main" id="{A8C803A6-F9DA-546D-89A1-7D66668997F4}"/>
              </a:ext>
            </a:extLst>
          </p:cNvPr>
          <p:cNvSpPr/>
          <p:nvPr/>
        </p:nvSpPr>
        <p:spPr>
          <a:xfrm>
            <a:off x="6341388" y="1644682"/>
            <a:ext cx="5118237" cy="458533"/>
          </a:xfrm>
          <a:prstGeom prst="roundRect">
            <a:avLst>
              <a:gd name="adj" fmla="val 7002"/>
            </a:avLst>
          </a:prstGeom>
          <a:gradFill>
            <a:gsLst>
              <a:gs pos="0">
                <a:srgbClr val="AED68A"/>
              </a:gs>
              <a:gs pos="100000">
                <a:srgbClr val="E5F2DA"/>
              </a:gs>
            </a:gsLst>
            <a:lin ang="36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3">
            <a:extLst>
              <a:ext uri="{FF2B5EF4-FFF2-40B4-BE49-F238E27FC236}">
                <a16:creationId xmlns:a16="http://schemas.microsoft.com/office/drawing/2014/main" id="{1AC10E6E-CCEA-05DC-BC50-4B0C5C1556FC}"/>
              </a:ext>
            </a:extLst>
          </p:cNvPr>
          <p:cNvSpPr txBox="1">
            <a:spLocks/>
          </p:cNvSpPr>
          <p:nvPr/>
        </p:nvSpPr>
        <p:spPr>
          <a:xfrm>
            <a:off x="6444064" y="1718714"/>
            <a:ext cx="4528099" cy="3492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500" b="1" cap="all">
                <a:latin typeface="+mn-lt"/>
              </a:rPr>
              <a:t>Platform Metrics Defined </a:t>
            </a:r>
          </a:p>
        </p:txBody>
      </p:sp>
      <p:sp>
        <p:nvSpPr>
          <p:cNvPr id="4" name="Rectangle: Rounded Corners 3">
            <a:extLst>
              <a:ext uri="{FF2B5EF4-FFF2-40B4-BE49-F238E27FC236}">
                <a16:creationId xmlns:a16="http://schemas.microsoft.com/office/drawing/2014/main" id="{302DF295-AEF9-354D-E9D0-8C2E026C59EC}"/>
              </a:ext>
            </a:extLst>
          </p:cNvPr>
          <p:cNvSpPr/>
          <p:nvPr/>
        </p:nvSpPr>
        <p:spPr>
          <a:xfrm>
            <a:off x="732372" y="1644682"/>
            <a:ext cx="5118238" cy="457200"/>
          </a:xfrm>
          <a:prstGeom prst="roundRect">
            <a:avLst>
              <a:gd name="adj" fmla="val 7002"/>
            </a:avLst>
          </a:prstGeom>
          <a:gradFill>
            <a:gsLst>
              <a:gs pos="0">
                <a:srgbClr val="AED68A"/>
              </a:gs>
              <a:gs pos="100000">
                <a:srgbClr val="E5F2DA"/>
              </a:gs>
            </a:gsLst>
            <a:lin ang="36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3">
            <a:extLst>
              <a:ext uri="{FF2B5EF4-FFF2-40B4-BE49-F238E27FC236}">
                <a16:creationId xmlns:a16="http://schemas.microsoft.com/office/drawing/2014/main" id="{C082590E-E587-4C62-B276-E51BD945DFD0}"/>
              </a:ext>
            </a:extLst>
          </p:cNvPr>
          <p:cNvSpPr txBox="1">
            <a:spLocks/>
          </p:cNvSpPr>
          <p:nvPr/>
        </p:nvSpPr>
        <p:spPr>
          <a:xfrm>
            <a:off x="807521" y="1718821"/>
            <a:ext cx="4528099" cy="3492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500" b="1" cap="all">
                <a:latin typeface="+mn-lt"/>
              </a:rPr>
              <a:t>Website Metrics Defined </a:t>
            </a:r>
          </a:p>
        </p:txBody>
      </p:sp>
    </p:spTree>
    <p:custDataLst>
      <p:tags r:id="rId1"/>
    </p:custDataLst>
    <p:extLst>
      <p:ext uri="{BB962C8B-B14F-4D97-AF65-F5344CB8AC3E}">
        <p14:creationId xmlns:p14="http://schemas.microsoft.com/office/powerpoint/2010/main" val="335480684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LAN">
      <a:dk1>
        <a:sysClr val="windowText" lastClr="000000"/>
      </a:dk1>
      <a:lt1>
        <a:sysClr val="window" lastClr="FFFFFF"/>
      </a:lt1>
      <a:dk2>
        <a:srgbClr val="44546A"/>
      </a:dk2>
      <a:lt2>
        <a:srgbClr val="E7E6E6"/>
      </a:lt2>
      <a:accent1>
        <a:srgbClr val="113F67"/>
      </a:accent1>
      <a:accent2>
        <a:srgbClr val="7FBD43"/>
      </a:accent2>
      <a:accent3>
        <a:srgbClr val="2BBCEE"/>
      </a:accent3>
      <a:accent4>
        <a:srgbClr val="A02A37"/>
      </a:accent4>
      <a:accent5>
        <a:srgbClr val="EF8022"/>
      </a:accent5>
      <a:accent6>
        <a:srgbClr val="614979"/>
      </a:accent6>
      <a:hlink>
        <a:srgbClr val="1D597D"/>
      </a:hlink>
      <a:folHlink>
        <a:srgbClr val="4F8541"/>
      </a:folHlink>
    </a:clrScheme>
    <a:fontScheme name="LA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0F354B4F2198949B252F2616C2A5CB9" ma:contentTypeVersion="10" ma:contentTypeDescription="Create a new document." ma:contentTypeScope="" ma:versionID="faecd4a2a0b9435fd3612fbf8a7e0304">
  <xsd:schema xmlns:xsd="http://www.w3.org/2001/XMLSchema" xmlns:xs="http://www.w3.org/2001/XMLSchema" xmlns:p="http://schemas.microsoft.com/office/2006/metadata/properties" xmlns:ns2="a136dc8f-ded0-45eb-bc0a-12622fad6308" xmlns:ns3="ea470f84-c5b3-447a-b9a2-950da93d2eff" targetNamespace="http://schemas.microsoft.com/office/2006/metadata/properties" ma:root="true" ma:fieldsID="044a676de7ccc6efb1061dc8068894fb" ns2:_="" ns3:_="">
    <xsd:import namespace="a136dc8f-ded0-45eb-bc0a-12622fad6308"/>
    <xsd:import namespace="ea470f84-c5b3-447a-b9a2-950da93d2ef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136dc8f-ded0-45eb-bc0a-12622fad630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7348662-0998-488e-bf1e-6712e80a3304"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a470f84-c5b3-447a-b9a2-950da93d2eff"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a4e57ff4-afdb-4da4-acec-1d6566a6dc96}" ma:internalName="TaxCatchAll" ma:showField="CatchAllData" ma:web="ea470f84-c5b3-447a-b9a2-950da93d2ef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ea470f84-c5b3-447a-b9a2-950da93d2eff" xsi:nil="true"/>
    <lcf76f155ced4ddcb4097134ff3c332f xmlns="a136dc8f-ded0-45eb-bc0a-12622fad6308">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9A332721-F942-4738-982B-68D64CE227D3}"/>
</file>

<file path=customXml/itemProps2.xml><?xml version="1.0" encoding="utf-8"?>
<ds:datastoreItem xmlns:ds="http://schemas.openxmlformats.org/officeDocument/2006/customXml" ds:itemID="{59EE3E3F-9C24-4C85-B1C8-D52A8A01779C}">
  <ds:schemaRefs>
    <ds:schemaRef ds:uri="http://schemas.microsoft.com/sharepoint/v3/contenttype/forms"/>
  </ds:schemaRefs>
</ds:datastoreItem>
</file>

<file path=customXml/itemProps3.xml><?xml version="1.0" encoding="utf-8"?>
<ds:datastoreItem xmlns:ds="http://schemas.openxmlformats.org/officeDocument/2006/customXml" ds:itemID="{47892503-B193-4CB6-99A1-8DCAC2319E34}">
  <ds:schemaRefs>
    <ds:schemaRef ds:uri="http://purl.org/dc/dcmitype/"/>
    <ds:schemaRef ds:uri="http://schemas.openxmlformats.org/package/2006/metadata/core-properties"/>
    <ds:schemaRef ds:uri="http://schemas.microsoft.com/office/2006/metadata/properties"/>
    <ds:schemaRef ds:uri="7ad37262-3a81-4211-86e1-1e43c85a4027"/>
    <ds:schemaRef ds:uri="http://schemas.microsoft.com/office/2006/documentManagement/types"/>
    <ds:schemaRef ds:uri="03df5073-a55a-41ca-870d-5b8cdc13cdac"/>
    <ds:schemaRef ds:uri="http://purl.org/dc/elements/1.1/"/>
    <ds:schemaRef ds:uri="http://schemas.microsoft.com/office/infopath/2007/PartnerControls"/>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otalTime>4138</TotalTime>
  <Words>1841</Words>
  <Application>Microsoft Office PowerPoint</Application>
  <PresentationFormat>Widescreen</PresentationFormat>
  <Paragraphs>283</Paragraphs>
  <Slides>26</Slides>
  <Notes>11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26</vt:i4>
      </vt:variant>
    </vt:vector>
  </HeadingPairs>
  <TitlesOfParts>
    <vt:vector size="33" baseType="lpstr">
      <vt:lpstr>Arial</vt:lpstr>
      <vt:lpstr>Calibri</vt:lpstr>
      <vt:lpstr>Courier New</vt:lpstr>
      <vt:lpstr>Lato Light</vt:lpstr>
      <vt:lpstr>Symbol</vt:lpstr>
      <vt:lpstr>Times New Roman</vt:lpstr>
      <vt:lpstr>Office Theme</vt:lpstr>
      <vt:lpstr>The 10th Anniversary of the HCPLAN: Celebrating a Decade of  Advancing Value-Based Care</vt:lpstr>
      <vt:lpstr>Table of Contents</vt:lpstr>
      <vt:lpstr>Overview</vt:lpstr>
      <vt:lpstr>Outreach</vt:lpstr>
      <vt:lpstr>Social Media Engagement</vt:lpstr>
      <vt:lpstr>Email Marketing</vt:lpstr>
      <vt:lpstr>Website</vt:lpstr>
      <vt:lpstr>Registration Data</vt:lpstr>
      <vt:lpstr>Registration Link Engagement</vt:lpstr>
      <vt:lpstr>Registration by Organization Type</vt:lpstr>
      <vt:lpstr>Attendance by Organization Type</vt:lpstr>
      <vt:lpstr>Attendance Rate</vt:lpstr>
      <vt:lpstr>Post-Event Feedback</vt:lpstr>
      <vt:lpstr>Please rate your overall experience during the HCPLAN 10th Anniversary Virtual Event.</vt:lpstr>
      <vt:lpstr>Please rate the effectiveness of the facilitators, speakers, and panelists.</vt:lpstr>
      <vt:lpstr>The event format worked well for a virtual audience (pace, length, flow).</vt:lpstr>
      <vt:lpstr>What should we change for our next virtual event?</vt:lpstr>
      <vt:lpstr>How likely are you to attend a future HCPLAN event?</vt:lpstr>
      <vt:lpstr>How did you hear about this event?</vt:lpstr>
      <vt:lpstr>Attendee Comments</vt:lpstr>
      <vt:lpstr>Key Takeaways  and Recommendations</vt:lpstr>
      <vt:lpstr>Key Takeaways and Recommendations</vt:lpstr>
      <vt:lpstr>Appendix</vt:lpstr>
      <vt:lpstr>Metrics and Reports</vt:lpstr>
      <vt:lpstr>Metrics Defined</vt:lpstr>
      <vt:lpstr>Metrics Defined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LinkedIn Live Streaming</dc:title>
  <dc:creator>Natalie Mazur</dc:creator>
  <cp:lastModifiedBy>Sharon Nakhimovsky</cp:lastModifiedBy>
  <cp:revision>1</cp:revision>
  <dcterms:created xsi:type="dcterms:W3CDTF">2024-06-07T17:39:58Z</dcterms:created>
  <dcterms:modified xsi:type="dcterms:W3CDTF">2026-09-01T17:51:05Z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Order">
    <vt:r8>1093000</vt:r8>
  </property>
  <property fmtid="{D5CDD505-2E9C-101B-9397-08002B2CF9AE}" pid="4" name="xd_Signature">
    <vt:bool>false</vt:bool>
  </property>
  <property fmtid="{D5CDD505-2E9C-101B-9397-08002B2CF9AE}" pid="5" name="xd_ProgID">
    <vt:lpwstr/>
  </property>
  <property fmtid="{D5CDD505-2E9C-101B-9397-08002B2CF9AE}" pid="6" name="ComplianceAssetId">
    <vt:lpwstr/>
  </property>
  <property fmtid="{D5CDD505-2E9C-101B-9397-08002B2CF9AE}" pid="7" name="TemplateUrl">
    <vt:lpwstr/>
  </property>
  <property fmtid="{D5CDD505-2E9C-101B-9397-08002B2CF9AE}" pid="8" name="_ExtendedDescription">
    <vt:lpwstr/>
  </property>
  <property fmtid="{D5CDD505-2E9C-101B-9397-08002B2CF9AE}" pid="9" name="TriggerFlowInfo">
    <vt:lpwstr/>
  </property>
  <property fmtid="{D5CDD505-2E9C-101B-9397-08002B2CF9AE}" pid="10" name="ContentTypeId">
    <vt:lpwstr>0x010100B0F354B4F2198949B252F2616C2A5CB9</vt:lpwstr>
  </property>
</Properties>
</file>